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
  </p:notesMasterIdLst>
  <p:handoutMasterIdLst>
    <p:handoutMasterId r:id="rId6"/>
  </p:handoutMasterIdLst>
  <p:sldIdLst>
    <p:sldId id="256" r:id="rId2"/>
    <p:sldId id="269" r:id="rId3"/>
    <p:sldId id="270"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0" d="100"/>
          <a:sy n="90" d="100"/>
        </p:scale>
        <p:origin x="12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040A8F-4040-2287-B7D3-975A69FE10A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IN"/>
              <a:t>dhgshd</a:t>
            </a:r>
          </a:p>
        </p:txBody>
      </p:sp>
      <p:sp>
        <p:nvSpPr>
          <p:cNvPr id="3" name="Date Placeholder 2">
            <a:extLst>
              <a:ext uri="{FF2B5EF4-FFF2-40B4-BE49-F238E27FC236}">
                <a16:creationId xmlns:a16="http://schemas.microsoft.com/office/drawing/2014/main" id="{819A4DD3-A032-3141-833D-BB6B4C6132A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4CE330-77CB-4FDB-B2AA-3031242077DB}" type="datetimeFigureOut">
              <a:rPr lang="en-IN" smtClean="0"/>
              <a:t>17-06-2025</a:t>
            </a:fld>
            <a:endParaRPr lang="en-IN"/>
          </a:p>
        </p:txBody>
      </p:sp>
      <p:sp>
        <p:nvSpPr>
          <p:cNvPr id="4" name="Footer Placeholder 3">
            <a:extLst>
              <a:ext uri="{FF2B5EF4-FFF2-40B4-BE49-F238E27FC236}">
                <a16:creationId xmlns:a16="http://schemas.microsoft.com/office/drawing/2014/main" id="{AEC9923E-139D-4EFB-6DC1-BCBFFBC00F0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4DE683AF-5499-5A74-31DF-A9B5111B42D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FA3BC9D-A182-4EC7-9AC7-3A7C01A7BA7B}" type="slidenum">
              <a:rPr lang="en-IN" smtClean="0"/>
              <a:t>‹#›</a:t>
            </a:fld>
            <a:endParaRPr lang="en-IN"/>
          </a:p>
        </p:txBody>
      </p:sp>
    </p:spTree>
    <p:extLst>
      <p:ext uri="{BB962C8B-B14F-4D97-AF65-F5344CB8AC3E}">
        <p14:creationId xmlns:p14="http://schemas.microsoft.com/office/powerpoint/2010/main" val="2721767196"/>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IN"/>
              <a:t>dhgshd</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DFAD79-2A45-486E-BAA7-0BFF170893B7}" type="datetimeFigureOut">
              <a:rPr lang="en-IN" smtClean="0"/>
              <a:t>17-06-2025</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31EDAA-4612-4B2D-A812-BB58FAC6DA9A}" type="slidenum">
              <a:rPr lang="en-IN" smtClean="0"/>
              <a:t>‹#›</a:t>
            </a:fld>
            <a:endParaRPr lang="en-IN"/>
          </a:p>
        </p:txBody>
      </p:sp>
    </p:spTree>
    <p:extLst>
      <p:ext uri="{BB962C8B-B14F-4D97-AF65-F5344CB8AC3E}">
        <p14:creationId xmlns:p14="http://schemas.microsoft.com/office/powerpoint/2010/main" val="775511124"/>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FC55B-E2C7-14B8-5850-FD1D84FBF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6E97B-12F2-651F-0149-21F9B74C64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FD0866-C505-1532-A4ED-5AC0184E285F}"/>
              </a:ext>
            </a:extLst>
          </p:cNvPr>
          <p:cNvSpPr>
            <a:spLocks noGrp="1"/>
          </p:cNvSpPr>
          <p:nvPr>
            <p:ph type="body" idx="1"/>
          </p:nvPr>
        </p:nvSpPr>
        <p:spPr/>
        <p:txBody>
          <a:bodyPr/>
          <a:lstStyle/>
          <a:p>
            <a:endParaRPr lang="en-IN" dirty="0"/>
          </a:p>
        </p:txBody>
      </p:sp>
      <p:sp>
        <p:nvSpPr>
          <p:cNvPr id="4" name="Header Placeholder 3">
            <a:extLst>
              <a:ext uri="{FF2B5EF4-FFF2-40B4-BE49-F238E27FC236}">
                <a16:creationId xmlns:a16="http://schemas.microsoft.com/office/drawing/2014/main" id="{45480BBF-2296-118A-DF90-3AAF52B259F2}"/>
              </a:ext>
            </a:extLst>
          </p:cNvPr>
          <p:cNvSpPr>
            <a:spLocks noGrp="1"/>
          </p:cNvSpPr>
          <p:nvPr>
            <p:ph type="hdr" sz="quarter"/>
          </p:nvPr>
        </p:nvSpPr>
        <p:spPr/>
        <p:txBody>
          <a:bodyPr/>
          <a:lstStyle/>
          <a:p>
            <a:r>
              <a:rPr lang="en-IN"/>
              <a:t>dhgshd</a:t>
            </a:r>
          </a:p>
        </p:txBody>
      </p:sp>
      <p:sp>
        <p:nvSpPr>
          <p:cNvPr id="5" name="Footer Placeholder 4">
            <a:extLst>
              <a:ext uri="{FF2B5EF4-FFF2-40B4-BE49-F238E27FC236}">
                <a16:creationId xmlns:a16="http://schemas.microsoft.com/office/drawing/2014/main" id="{4B599201-57AC-4CAA-F064-91F0225F87A2}"/>
              </a:ext>
            </a:extLst>
          </p:cNvPr>
          <p:cNvSpPr>
            <a:spLocks noGrp="1"/>
          </p:cNvSpPr>
          <p:nvPr>
            <p:ph type="ftr" sz="quarter" idx="4"/>
          </p:nvPr>
        </p:nvSpPr>
        <p:spPr/>
        <p:txBody>
          <a:bodyPr/>
          <a:lstStyle/>
          <a:p>
            <a:endParaRPr lang="en-IN"/>
          </a:p>
        </p:txBody>
      </p:sp>
      <p:sp>
        <p:nvSpPr>
          <p:cNvPr id="6" name="Slide Number Placeholder 5">
            <a:extLst>
              <a:ext uri="{FF2B5EF4-FFF2-40B4-BE49-F238E27FC236}">
                <a16:creationId xmlns:a16="http://schemas.microsoft.com/office/drawing/2014/main" id="{D5280729-67EA-FCF3-09F1-3C9AA1E9C774}"/>
              </a:ext>
            </a:extLst>
          </p:cNvPr>
          <p:cNvSpPr>
            <a:spLocks noGrp="1"/>
          </p:cNvSpPr>
          <p:nvPr>
            <p:ph type="sldNum" sz="quarter" idx="5"/>
          </p:nvPr>
        </p:nvSpPr>
        <p:spPr/>
        <p:txBody>
          <a:bodyPr/>
          <a:lstStyle/>
          <a:p>
            <a:fld id="{CC31EDAA-4612-4B2D-A812-BB58FAC6DA9A}" type="slidenum">
              <a:rPr lang="en-IN" smtClean="0"/>
              <a:t>2</a:t>
            </a:fld>
            <a:endParaRPr lang="en-IN"/>
          </a:p>
        </p:txBody>
      </p:sp>
    </p:spTree>
    <p:extLst>
      <p:ext uri="{BB962C8B-B14F-4D97-AF65-F5344CB8AC3E}">
        <p14:creationId xmlns:p14="http://schemas.microsoft.com/office/powerpoint/2010/main" val="491128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05F95-6284-DC3B-407D-9241BCFD7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A3022-591D-050F-D30C-914087BDE2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7599D8-AE9B-B12F-6599-D760B8968AF8}"/>
              </a:ext>
            </a:extLst>
          </p:cNvPr>
          <p:cNvSpPr>
            <a:spLocks noGrp="1"/>
          </p:cNvSpPr>
          <p:nvPr>
            <p:ph type="body" idx="1"/>
          </p:nvPr>
        </p:nvSpPr>
        <p:spPr/>
        <p:txBody>
          <a:bodyPr/>
          <a:lstStyle/>
          <a:p>
            <a:endParaRPr lang="en-IN" dirty="0"/>
          </a:p>
        </p:txBody>
      </p:sp>
      <p:sp>
        <p:nvSpPr>
          <p:cNvPr id="4" name="Header Placeholder 3">
            <a:extLst>
              <a:ext uri="{FF2B5EF4-FFF2-40B4-BE49-F238E27FC236}">
                <a16:creationId xmlns:a16="http://schemas.microsoft.com/office/drawing/2014/main" id="{F44686A6-7259-DA9E-8108-3832EDF73A5B}"/>
              </a:ext>
            </a:extLst>
          </p:cNvPr>
          <p:cNvSpPr>
            <a:spLocks noGrp="1"/>
          </p:cNvSpPr>
          <p:nvPr>
            <p:ph type="hdr" sz="quarter"/>
          </p:nvPr>
        </p:nvSpPr>
        <p:spPr/>
        <p:txBody>
          <a:bodyPr/>
          <a:lstStyle/>
          <a:p>
            <a:r>
              <a:rPr lang="en-IN"/>
              <a:t>dhgshd</a:t>
            </a:r>
          </a:p>
        </p:txBody>
      </p:sp>
      <p:sp>
        <p:nvSpPr>
          <p:cNvPr id="5" name="Footer Placeholder 4">
            <a:extLst>
              <a:ext uri="{FF2B5EF4-FFF2-40B4-BE49-F238E27FC236}">
                <a16:creationId xmlns:a16="http://schemas.microsoft.com/office/drawing/2014/main" id="{192488F6-E097-7E48-D4A7-974124037AE4}"/>
              </a:ext>
            </a:extLst>
          </p:cNvPr>
          <p:cNvSpPr>
            <a:spLocks noGrp="1"/>
          </p:cNvSpPr>
          <p:nvPr>
            <p:ph type="ftr" sz="quarter" idx="4"/>
          </p:nvPr>
        </p:nvSpPr>
        <p:spPr/>
        <p:txBody>
          <a:bodyPr/>
          <a:lstStyle/>
          <a:p>
            <a:endParaRPr lang="en-IN"/>
          </a:p>
        </p:txBody>
      </p:sp>
      <p:sp>
        <p:nvSpPr>
          <p:cNvPr id="6" name="Slide Number Placeholder 5">
            <a:extLst>
              <a:ext uri="{FF2B5EF4-FFF2-40B4-BE49-F238E27FC236}">
                <a16:creationId xmlns:a16="http://schemas.microsoft.com/office/drawing/2014/main" id="{39548628-148C-2113-1586-E5CFDDA4D8B1}"/>
              </a:ext>
            </a:extLst>
          </p:cNvPr>
          <p:cNvSpPr>
            <a:spLocks noGrp="1"/>
          </p:cNvSpPr>
          <p:nvPr>
            <p:ph type="sldNum" sz="quarter" idx="5"/>
          </p:nvPr>
        </p:nvSpPr>
        <p:spPr/>
        <p:txBody>
          <a:bodyPr/>
          <a:lstStyle/>
          <a:p>
            <a:fld id="{CC31EDAA-4612-4B2D-A812-BB58FAC6DA9A}" type="slidenum">
              <a:rPr lang="en-IN" smtClean="0"/>
              <a:t>3</a:t>
            </a:fld>
            <a:endParaRPr lang="en-IN"/>
          </a:p>
        </p:txBody>
      </p:sp>
    </p:spTree>
    <p:extLst>
      <p:ext uri="{BB962C8B-B14F-4D97-AF65-F5344CB8AC3E}">
        <p14:creationId xmlns:p14="http://schemas.microsoft.com/office/powerpoint/2010/main" val="3805796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A36A96-26C9-4A55-907D-26218366C59B}" type="datetime1">
              <a:rPr lang="en-IN" smtClean="0"/>
              <a:t>17-06-2025</a:t>
            </a:fld>
            <a:endParaRPr lang="en-IN"/>
          </a:p>
        </p:txBody>
      </p:sp>
      <p:sp>
        <p:nvSpPr>
          <p:cNvPr id="5" name="Footer Placeholder 4"/>
          <p:cNvSpPr>
            <a:spLocks noGrp="1"/>
          </p:cNvSpPr>
          <p:nvPr>
            <p:ph type="ftr" sz="quarter" idx="11"/>
          </p:nvPr>
        </p:nvSpPr>
        <p:spPr/>
        <p:txBody>
          <a:bodyPr/>
          <a:lstStyle/>
          <a:p>
            <a:r>
              <a:rPr lang="en-IN"/>
              <a:t>11th CTSEM2025, MANIT BHOPAL</a:t>
            </a:r>
          </a:p>
        </p:txBody>
      </p:sp>
      <p:sp>
        <p:nvSpPr>
          <p:cNvPr id="6" name="Slide Number Placeholder 5"/>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1832342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304AF4-FB7A-4A96-A033-3539DB80B06D}" type="datetime1">
              <a:rPr lang="en-IN" smtClean="0"/>
              <a:t>17-06-2025</a:t>
            </a:fld>
            <a:endParaRPr lang="en-IN"/>
          </a:p>
        </p:txBody>
      </p:sp>
      <p:sp>
        <p:nvSpPr>
          <p:cNvPr id="5" name="Footer Placeholder 4"/>
          <p:cNvSpPr>
            <a:spLocks noGrp="1"/>
          </p:cNvSpPr>
          <p:nvPr>
            <p:ph type="ftr" sz="quarter" idx="11"/>
          </p:nvPr>
        </p:nvSpPr>
        <p:spPr/>
        <p:txBody>
          <a:bodyPr/>
          <a:lstStyle/>
          <a:p>
            <a:r>
              <a:rPr lang="en-IN"/>
              <a:t>11th CTSEM2025, MANIT BHOPAL</a:t>
            </a:r>
          </a:p>
        </p:txBody>
      </p:sp>
      <p:sp>
        <p:nvSpPr>
          <p:cNvPr id="6" name="Slide Number Placeholder 5"/>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252649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2F1D82-78F7-451F-B415-2D4D7D5D4B06}" type="datetime1">
              <a:rPr lang="en-IN" smtClean="0"/>
              <a:t>17-06-2025</a:t>
            </a:fld>
            <a:endParaRPr lang="en-IN"/>
          </a:p>
        </p:txBody>
      </p:sp>
      <p:sp>
        <p:nvSpPr>
          <p:cNvPr id="5" name="Footer Placeholder 4"/>
          <p:cNvSpPr>
            <a:spLocks noGrp="1"/>
          </p:cNvSpPr>
          <p:nvPr>
            <p:ph type="ftr" sz="quarter" idx="11"/>
          </p:nvPr>
        </p:nvSpPr>
        <p:spPr/>
        <p:txBody>
          <a:bodyPr/>
          <a:lstStyle/>
          <a:p>
            <a:r>
              <a:rPr lang="en-IN"/>
              <a:t>11th CTSEM2025, MANIT BHOPAL</a:t>
            </a:r>
          </a:p>
        </p:txBody>
      </p:sp>
      <p:sp>
        <p:nvSpPr>
          <p:cNvPr id="6" name="Slide Number Placeholder 5"/>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4248920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7C2B47-C546-4BEF-8F79-5D33C34469A3}" type="datetime1">
              <a:rPr lang="en-IN" smtClean="0"/>
              <a:t>17-06-2025</a:t>
            </a:fld>
            <a:endParaRPr lang="en-IN"/>
          </a:p>
        </p:txBody>
      </p:sp>
      <p:sp>
        <p:nvSpPr>
          <p:cNvPr id="5" name="Footer Placeholder 4"/>
          <p:cNvSpPr>
            <a:spLocks noGrp="1"/>
          </p:cNvSpPr>
          <p:nvPr>
            <p:ph type="ftr" sz="quarter" idx="11"/>
          </p:nvPr>
        </p:nvSpPr>
        <p:spPr/>
        <p:txBody>
          <a:bodyPr/>
          <a:lstStyle/>
          <a:p>
            <a:r>
              <a:rPr lang="en-IN"/>
              <a:t>11th CTSEM2025, MANIT BHOPAL</a:t>
            </a:r>
          </a:p>
        </p:txBody>
      </p:sp>
      <p:sp>
        <p:nvSpPr>
          <p:cNvPr id="6" name="Slide Number Placeholder 5"/>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2106557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2D1029-A475-42F3-B6E3-9937E62A9615}" type="datetime1">
              <a:rPr lang="en-IN" smtClean="0"/>
              <a:t>17-06-2025</a:t>
            </a:fld>
            <a:endParaRPr lang="en-IN"/>
          </a:p>
        </p:txBody>
      </p:sp>
      <p:sp>
        <p:nvSpPr>
          <p:cNvPr id="5" name="Footer Placeholder 4"/>
          <p:cNvSpPr>
            <a:spLocks noGrp="1"/>
          </p:cNvSpPr>
          <p:nvPr>
            <p:ph type="ftr" sz="quarter" idx="11"/>
          </p:nvPr>
        </p:nvSpPr>
        <p:spPr/>
        <p:txBody>
          <a:bodyPr/>
          <a:lstStyle/>
          <a:p>
            <a:r>
              <a:rPr lang="en-IN"/>
              <a:t>11th CTSEM2025, MANIT BHOPAL</a:t>
            </a:r>
          </a:p>
        </p:txBody>
      </p:sp>
      <p:sp>
        <p:nvSpPr>
          <p:cNvPr id="6" name="Slide Number Placeholder 5"/>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287481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B752BD-D90E-4418-AC2E-3C8E8EA1FEC2}" type="datetime1">
              <a:rPr lang="en-IN" smtClean="0"/>
              <a:t>17-06-2025</a:t>
            </a:fld>
            <a:endParaRPr lang="en-IN"/>
          </a:p>
        </p:txBody>
      </p:sp>
      <p:sp>
        <p:nvSpPr>
          <p:cNvPr id="6" name="Footer Placeholder 5"/>
          <p:cNvSpPr>
            <a:spLocks noGrp="1"/>
          </p:cNvSpPr>
          <p:nvPr>
            <p:ph type="ftr" sz="quarter" idx="11"/>
          </p:nvPr>
        </p:nvSpPr>
        <p:spPr/>
        <p:txBody>
          <a:bodyPr/>
          <a:lstStyle/>
          <a:p>
            <a:r>
              <a:rPr lang="en-IN"/>
              <a:t>11th CTSEM2025, MANIT BHOPAL</a:t>
            </a:r>
          </a:p>
        </p:txBody>
      </p:sp>
      <p:sp>
        <p:nvSpPr>
          <p:cNvPr id="7" name="Slide Number Placeholder 6"/>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2739865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556071-694B-408B-8C96-CA322FB8FBE6}" type="datetime1">
              <a:rPr lang="en-IN" smtClean="0"/>
              <a:t>17-06-2025</a:t>
            </a:fld>
            <a:endParaRPr lang="en-IN"/>
          </a:p>
        </p:txBody>
      </p:sp>
      <p:sp>
        <p:nvSpPr>
          <p:cNvPr id="8" name="Footer Placeholder 7"/>
          <p:cNvSpPr>
            <a:spLocks noGrp="1"/>
          </p:cNvSpPr>
          <p:nvPr>
            <p:ph type="ftr" sz="quarter" idx="11"/>
          </p:nvPr>
        </p:nvSpPr>
        <p:spPr/>
        <p:txBody>
          <a:bodyPr/>
          <a:lstStyle/>
          <a:p>
            <a:r>
              <a:rPr lang="en-IN"/>
              <a:t>11th CTSEM2025, MANIT BHOPAL</a:t>
            </a:r>
          </a:p>
        </p:txBody>
      </p:sp>
      <p:sp>
        <p:nvSpPr>
          <p:cNvPr id="9" name="Slide Number Placeholder 8"/>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2139783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ADFEA0-5FB6-40FA-BC87-6E734F9958AE}" type="datetime1">
              <a:rPr lang="en-IN" smtClean="0"/>
              <a:t>17-06-2025</a:t>
            </a:fld>
            <a:endParaRPr lang="en-IN"/>
          </a:p>
        </p:txBody>
      </p:sp>
      <p:sp>
        <p:nvSpPr>
          <p:cNvPr id="4" name="Footer Placeholder 3"/>
          <p:cNvSpPr>
            <a:spLocks noGrp="1"/>
          </p:cNvSpPr>
          <p:nvPr>
            <p:ph type="ftr" sz="quarter" idx="11"/>
          </p:nvPr>
        </p:nvSpPr>
        <p:spPr/>
        <p:txBody>
          <a:bodyPr/>
          <a:lstStyle/>
          <a:p>
            <a:r>
              <a:rPr lang="en-IN"/>
              <a:t>11th CTSEM2025, MANIT BHOPAL</a:t>
            </a:r>
          </a:p>
        </p:txBody>
      </p:sp>
      <p:sp>
        <p:nvSpPr>
          <p:cNvPr id="5" name="Slide Number Placeholder 4"/>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186496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531EB6-B73F-4887-A5A8-245BD81957E8}" type="datetime1">
              <a:rPr lang="en-IN" smtClean="0"/>
              <a:t>17-06-2025</a:t>
            </a:fld>
            <a:endParaRPr lang="en-IN"/>
          </a:p>
        </p:txBody>
      </p:sp>
      <p:sp>
        <p:nvSpPr>
          <p:cNvPr id="3" name="Footer Placeholder 2"/>
          <p:cNvSpPr>
            <a:spLocks noGrp="1"/>
          </p:cNvSpPr>
          <p:nvPr>
            <p:ph type="ftr" sz="quarter" idx="11"/>
          </p:nvPr>
        </p:nvSpPr>
        <p:spPr/>
        <p:txBody>
          <a:bodyPr/>
          <a:lstStyle/>
          <a:p>
            <a:r>
              <a:rPr lang="en-IN"/>
              <a:t>11th CTSEM2025, MANIT BHOPAL</a:t>
            </a:r>
          </a:p>
        </p:txBody>
      </p:sp>
      <p:sp>
        <p:nvSpPr>
          <p:cNvPr id="4" name="Slide Number Placeholder 3"/>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3140067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1E17F9-1EEE-4B3E-8911-0C8A1BF055A9}" type="datetime1">
              <a:rPr lang="en-IN" smtClean="0"/>
              <a:t>17-06-2025</a:t>
            </a:fld>
            <a:endParaRPr lang="en-IN"/>
          </a:p>
        </p:txBody>
      </p:sp>
      <p:sp>
        <p:nvSpPr>
          <p:cNvPr id="6" name="Footer Placeholder 5"/>
          <p:cNvSpPr>
            <a:spLocks noGrp="1"/>
          </p:cNvSpPr>
          <p:nvPr>
            <p:ph type="ftr" sz="quarter" idx="11"/>
          </p:nvPr>
        </p:nvSpPr>
        <p:spPr/>
        <p:txBody>
          <a:bodyPr/>
          <a:lstStyle/>
          <a:p>
            <a:r>
              <a:rPr lang="en-IN"/>
              <a:t>11th CTSEM2025, MANIT BHOPAL</a:t>
            </a:r>
          </a:p>
        </p:txBody>
      </p:sp>
      <p:sp>
        <p:nvSpPr>
          <p:cNvPr id="7" name="Slide Number Placeholder 6"/>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923825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52CF646-04C9-4640-8A0A-C84F8A24CB53}" type="datetime1">
              <a:rPr lang="en-IN" smtClean="0"/>
              <a:t>17-06-2025</a:t>
            </a:fld>
            <a:endParaRPr lang="en-IN"/>
          </a:p>
        </p:txBody>
      </p:sp>
      <p:sp>
        <p:nvSpPr>
          <p:cNvPr id="6" name="Footer Placeholder 5"/>
          <p:cNvSpPr>
            <a:spLocks noGrp="1"/>
          </p:cNvSpPr>
          <p:nvPr>
            <p:ph type="ftr" sz="quarter" idx="11"/>
          </p:nvPr>
        </p:nvSpPr>
        <p:spPr/>
        <p:txBody>
          <a:bodyPr/>
          <a:lstStyle/>
          <a:p>
            <a:r>
              <a:rPr lang="en-IN"/>
              <a:t>11th CTSEM2025, MANIT BHOPAL</a:t>
            </a:r>
          </a:p>
        </p:txBody>
      </p:sp>
      <p:sp>
        <p:nvSpPr>
          <p:cNvPr id="7" name="Slide Number Placeholder 6"/>
          <p:cNvSpPr>
            <a:spLocks noGrp="1"/>
          </p:cNvSpPr>
          <p:nvPr>
            <p:ph type="sldNum" sz="quarter" idx="12"/>
          </p:nvPr>
        </p:nvSpPr>
        <p:spPr/>
        <p:txBody>
          <a:bodyPr/>
          <a:lstStyle/>
          <a:p>
            <a:fld id="{CB340F06-76D9-4CB4-A56F-5B2E264D2F93}" type="slidenum">
              <a:rPr lang="en-IN" smtClean="0"/>
              <a:t>‹#›</a:t>
            </a:fld>
            <a:endParaRPr lang="en-IN"/>
          </a:p>
        </p:txBody>
      </p:sp>
    </p:spTree>
    <p:extLst>
      <p:ext uri="{BB962C8B-B14F-4D97-AF65-F5344CB8AC3E}">
        <p14:creationId xmlns:p14="http://schemas.microsoft.com/office/powerpoint/2010/main" val="2109580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9CD3E-7D0A-482D-937E-DB5AE617130A}" type="datetime1">
              <a:rPr lang="en-IN" smtClean="0"/>
              <a:t>17-06-2025</a:t>
            </a:fld>
            <a:endParaRPr lang="en-I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a:t>11th CTSEM2025, MANIT BHOPAL</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340F06-76D9-4CB4-A56F-5B2E264D2F93}" type="slidenum">
              <a:rPr lang="en-IN" smtClean="0"/>
              <a:t>‹#›</a:t>
            </a:fld>
            <a:endParaRPr lang="en-IN"/>
          </a:p>
        </p:txBody>
      </p:sp>
    </p:spTree>
    <p:extLst>
      <p:ext uri="{BB962C8B-B14F-4D97-AF65-F5344CB8AC3E}">
        <p14:creationId xmlns:p14="http://schemas.microsoft.com/office/powerpoint/2010/main" val="175363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9BBC7F-7EA9-419F-2F81-771D3CE8C144}"/>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saturation sat="300000"/>
                    </a14:imgEffect>
                  </a14:imgLayer>
                </a14:imgProps>
              </a:ext>
            </a:extLst>
          </a:blip>
          <a:srcRect l="4845" t="5834" b="40679"/>
          <a:stretch/>
        </p:blipFill>
        <p:spPr>
          <a:xfrm>
            <a:off x="0" y="4879246"/>
            <a:ext cx="9144000" cy="2019783"/>
          </a:xfrm>
          <a:prstGeom prst="rect">
            <a:avLst/>
          </a:prstGeom>
        </p:spPr>
      </p:pic>
      <p:pic>
        <p:nvPicPr>
          <p:cNvPr id="3" name="Picture 2">
            <a:extLst>
              <a:ext uri="{FF2B5EF4-FFF2-40B4-BE49-F238E27FC236}">
                <a16:creationId xmlns:a16="http://schemas.microsoft.com/office/drawing/2014/main" id="{737039C9-78B2-54AF-445F-1E304DDB4638}"/>
              </a:ext>
            </a:extLst>
          </p:cNvPr>
          <p:cNvPicPr>
            <a:picLocks noChangeAspect="1"/>
          </p:cNvPicPr>
          <p:nvPr/>
        </p:nvPicPr>
        <p:blipFill>
          <a:blip r:embed="rId4">
            <a:alphaModFix amt="35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EBCD9EF7-F81B-CC01-D32C-F87740FC9E21}"/>
              </a:ext>
            </a:extLst>
          </p:cNvPr>
          <p:cNvSpPr txBox="1"/>
          <p:nvPr/>
        </p:nvSpPr>
        <p:spPr>
          <a:xfrm>
            <a:off x="2166806" y="231026"/>
            <a:ext cx="5020733" cy="1323439"/>
          </a:xfrm>
          <a:prstGeom prst="rect">
            <a:avLst/>
          </a:prstGeom>
          <a:noFill/>
        </p:spPr>
        <p:txBody>
          <a:bodyPr wrap="square">
            <a:spAutoFit/>
          </a:bodyPr>
          <a:lstStyle/>
          <a:p>
            <a:pPr algn="ctr"/>
            <a:r>
              <a:rPr lang="en-US" sz="2000" b="1" dirty="0">
                <a:solidFill>
                  <a:srgbClr val="7030A0"/>
                </a:solidFill>
                <a:latin typeface="Times New Roman" panose="02020603050405020304" pitchFamily="18" charset="0"/>
                <a:cs typeface="Times New Roman" panose="02020603050405020304" pitchFamily="18" charset="0"/>
              </a:rPr>
              <a:t>11</a:t>
            </a:r>
            <a:r>
              <a:rPr lang="en-US" sz="2000" b="1" baseline="30000" dirty="0">
                <a:solidFill>
                  <a:srgbClr val="7030A0"/>
                </a:solidFill>
                <a:latin typeface="Times New Roman" panose="02020603050405020304" pitchFamily="18" charset="0"/>
                <a:cs typeface="Times New Roman" panose="02020603050405020304" pitchFamily="18" charset="0"/>
              </a:rPr>
              <a:t>th</a:t>
            </a:r>
            <a:r>
              <a:rPr lang="en-US" sz="2000" b="1" dirty="0">
                <a:solidFill>
                  <a:srgbClr val="7030A0"/>
                </a:solidFill>
                <a:latin typeface="Times New Roman" panose="02020603050405020304" pitchFamily="18" charset="0"/>
                <a:cs typeface="Times New Roman" panose="02020603050405020304" pitchFamily="18" charset="0"/>
              </a:rPr>
              <a:t> International Conference on Transportation System Engineering and Management </a:t>
            </a:r>
          </a:p>
          <a:p>
            <a:pPr algn="ctr"/>
            <a:r>
              <a:rPr lang="en-US" sz="2000" b="1" dirty="0">
                <a:solidFill>
                  <a:srgbClr val="7030A0"/>
                </a:solidFill>
                <a:latin typeface="Times New Roman" panose="02020603050405020304" pitchFamily="18" charset="0"/>
                <a:cs typeface="Times New Roman" panose="02020603050405020304" pitchFamily="18" charset="0"/>
              </a:rPr>
              <a:t>CTSEM 2025</a:t>
            </a:r>
          </a:p>
        </p:txBody>
      </p:sp>
      <p:pic>
        <p:nvPicPr>
          <p:cNvPr id="7" name="Picture 6">
            <a:extLst>
              <a:ext uri="{FF2B5EF4-FFF2-40B4-BE49-F238E27FC236}">
                <a16:creationId xmlns:a16="http://schemas.microsoft.com/office/drawing/2014/main" id="{522BC6D3-13B7-9FDD-9E0D-B9F0712D27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50" y="214329"/>
            <a:ext cx="977107" cy="909167"/>
          </a:xfrm>
          <a:prstGeom prst="rect">
            <a:avLst/>
          </a:prstGeom>
        </p:spPr>
      </p:pic>
      <p:pic>
        <p:nvPicPr>
          <p:cNvPr id="9" name="Picture 8">
            <a:extLst>
              <a:ext uri="{FF2B5EF4-FFF2-40B4-BE49-F238E27FC236}">
                <a16:creationId xmlns:a16="http://schemas.microsoft.com/office/drawing/2014/main" id="{6A98DC1E-DB7B-606E-5857-69D5B64F52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466" y="154661"/>
            <a:ext cx="1193801" cy="1028700"/>
          </a:xfrm>
          <a:prstGeom prst="rect">
            <a:avLst/>
          </a:prstGeom>
        </p:spPr>
      </p:pic>
      <p:pic>
        <p:nvPicPr>
          <p:cNvPr id="11" name="Picture 10">
            <a:extLst>
              <a:ext uri="{FF2B5EF4-FFF2-40B4-BE49-F238E27FC236}">
                <a16:creationId xmlns:a16="http://schemas.microsoft.com/office/drawing/2014/main" id="{1C4724B4-BC31-C3C6-59B9-8F638488C6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9000" y="338666"/>
            <a:ext cx="1771650" cy="761505"/>
          </a:xfrm>
          <a:prstGeom prst="rect">
            <a:avLst/>
          </a:prstGeom>
        </p:spPr>
      </p:pic>
      <p:sp>
        <p:nvSpPr>
          <p:cNvPr id="12" name="Rectangle 11">
            <a:extLst>
              <a:ext uri="{FF2B5EF4-FFF2-40B4-BE49-F238E27FC236}">
                <a16:creationId xmlns:a16="http://schemas.microsoft.com/office/drawing/2014/main" id="{FD31FB2B-F4D8-560A-9456-B770187BD99A}"/>
              </a:ext>
            </a:extLst>
          </p:cNvPr>
          <p:cNvSpPr/>
          <p:nvPr/>
        </p:nvSpPr>
        <p:spPr>
          <a:xfrm>
            <a:off x="3962399" y="1775607"/>
            <a:ext cx="1481667" cy="287643"/>
          </a:xfrm>
          <a:prstGeom prst="rect">
            <a:avLst/>
          </a:prstGeom>
        </p:spPr>
        <p:txBody>
          <a:bodyPr wrap="square">
            <a:spAutoFit/>
          </a:bodyPr>
          <a:lstStyle/>
          <a:p>
            <a:pPr algn="ctr">
              <a:lnSpc>
                <a:spcPct val="115000"/>
              </a:lnSpc>
            </a:pPr>
            <a:r>
              <a:rPr lang="en-US" sz="1200" b="1" dirty="0">
                <a:latin typeface="Times New Roman" panose="02020603050405020304" pitchFamily="18" charset="0"/>
                <a:ea typeface="MS Mincho"/>
                <a:cs typeface="Times New Roman" panose="02020603050405020304" pitchFamily="18" charset="0"/>
              </a:rPr>
              <a:t>4 – 5 JULY, 2025</a:t>
            </a:r>
            <a:endParaRPr lang="en-IN" sz="788" b="1" dirty="0">
              <a:latin typeface="Times New Roman" panose="02020603050405020304" pitchFamily="18" charset="0"/>
              <a:ea typeface="MS Mincho"/>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5F91076B-6070-7D42-E8D4-0EFDBB1CBB43}"/>
              </a:ext>
            </a:extLst>
          </p:cNvPr>
          <p:cNvCxnSpPr>
            <a:cxnSpLocks/>
          </p:cNvCxnSpPr>
          <p:nvPr/>
        </p:nvCxnSpPr>
        <p:spPr>
          <a:xfrm>
            <a:off x="2355454" y="1665035"/>
            <a:ext cx="4744242" cy="0"/>
          </a:xfrm>
          <a:prstGeom prst="line">
            <a:avLst/>
          </a:prstGeom>
          <a:ln>
            <a:solidFill>
              <a:schemeClr val="tx1"/>
            </a:solidFill>
          </a:ln>
          <a:effectLst>
            <a:outerShdw blurRad="50800" dist="38100" dir="5400000" algn="t" rotWithShape="0">
              <a:prstClr val="black">
                <a:alpha val="40000"/>
              </a:prstClr>
            </a:outerShdw>
          </a:effectLst>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id="{6BD75273-5A8E-7CCE-A4D2-9193F66E4BA7}"/>
              </a:ext>
            </a:extLst>
          </p:cNvPr>
          <p:cNvSpPr txBox="1"/>
          <p:nvPr/>
        </p:nvSpPr>
        <p:spPr>
          <a:xfrm>
            <a:off x="2355454" y="2332667"/>
            <a:ext cx="4616450" cy="2019784"/>
          </a:xfrm>
          <a:prstGeom prst="rect">
            <a:avLst/>
          </a:prstGeom>
          <a:noFill/>
        </p:spPr>
        <p:txBody>
          <a:bodyPr wrap="square">
            <a:spAutoFit/>
          </a:bodyPr>
          <a:lstStyle/>
          <a:p>
            <a:pPr algn="ctr"/>
            <a:r>
              <a:rPr lang="en-US" sz="1600" b="1" dirty="0">
                <a:latin typeface="Times New Roman" panose="02020603050405020304" pitchFamily="18" charset="0"/>
                <a:cs typeface="Times New Roman" panose="02020603050405020304" pitchFamily="18" charset="0"/>
              </a:rPr>
              <a:t>Paper ID </a:t>
            </a:r>
          </a:p>
          <a:p>
            <a:pPr algn="ctr"/>
            <a:br>
              <a:rPr lang="en-US" sz="900" dirty="0">
                <a:solidFill>
                  <a:schemeClr val="tx2">
                    <a:lumMod val="60000"/>
                    <a:lumOff val="40000"/>
                  </a:schemeClr>
                </a:solidFill>
                <a:latin typeface="Times New Roman" panose="02020603050405020304" pitchFamily="18" charset="0"/>
                <a:cs typeface="Times New Roman" panose="02020603050405020304" pitchFamily="18" charset="0"/>
              </a:rPr>
            </a:br>
            <a:br>
              <a:rPr lang="en-US" sz="600" dirty="0">
                <a:solidFill>
                  <a:schemeClr val="tx2">
                    <a:lumMod val="60000"/>
                    <a:lumOff val="40000"/>
                  </a:schemeClr>
                </a:solidFill>
                <a:latin typeface="Times New Roman" panose="02020603050405020304" pitchFamily="18" charset="0"/>
                <a:cs typeface="Times New Roman" panose="02020603050405020304" pitchFamily="18" charset="0"/>
              </a:rPr>
            </a:br>
            <a:r>
              <a:rPr lang="en-US" sz="2100" b="1" dirty="0">
                <a:latin typeface="Times New Roman" panose="02020603050405020304" pitchFamily="18" charset="0"/>
                <a:cs typeface="Times New Roman" panose="02020603050405020304" pitchFamily="18" charset="0"/>
              </a:rPr>
              <a:t>PAPER TITLE</a:t>
            </a:r>
          </a:p>
          <a:p>
            <a:pPr algn="ctr"/>
            <a:endParaRPr lang="en-US" sz="2100" dirty="0">
              <a:solidFill>
                <a:schemeClr val="tx2">
                  <a:lumMod val="60000"/>
                  <a:lumOff val="40000"/>
                </a:schemeClr>
              </a:solidFill>
              <a:latin typeface="Times New Roman" panose="02020603050405020304" pitchFamily="18" charset="0"/>
              <a:cs typeface="Times New Roman" panose="02020603050405020304" pitchFamily="18" charset="0"/>
            </a:endParaRPr>
          </a:p>
          <a:p>
            <a:pPr algn="ctr"/>
            <a:br>
              <a:rPr lang="en-US" sz="1350" dirty="0">
                <a:latin typeface="Times New Roman" panose="02020603050405020304" pitchFamily="18" charset="0"/>
                <a:cs typeface="Times New Roman" panose="02020603050405020304" pitchFamily="18" charset="0"/>
              </a:rPr>
            </a:br>
            <a:br>
              <a:rPr lang="en-US" sz="675" dirty="0">
                <a:latin typeface="Times New Roman" panose="02020603050405020304" pitchFamily="18" charset="0"/>
                <a:cs typeface="Times New Roman" panose="02020603050405020304" pitchFamily="18" charset="0"/>
              </a:rPr>
            </a:br>
            <a:r>
              <a:rPr lang="en-US" sz="1600" dirty="0">
                <a:solidFill>
                  <a:srgbClr val="FF0000"/>
                </a:solidFill>
                <a:latin typeface="Times New Roman" panose="02020603050405020304" pitchFamily="18" charset="0"/>
                <a:cs typeface="Times New Roman" panose="02020603050405020304" pitchFamily="18" charset="0"/>
              </a:rPr>
              <a:t>AUTHOR NAME 1 and AUTHOR NAME 2</a:t>
            </a:r>
            <a:br>
              <a:rPr lang="en-US" sz="1600" dirty="0"/>
            </a:br>
            <a:endParaRPr lang="en-IN" sz="1600" dirty="0"/>
          </a:p>
        </p:txBody>
      </p:sp>
      <p:sp>
        <p:nvSpPr>
          <p:cNvPr id="20" name="TextBox 19">
            <a:extLst>
              <a:ext uri="{FF2B5EF4-FFF2-40B4-BE49-F238E27FC236}">
                <a16:creationId xmlns:a16="http://schemas.microsoft.com/office/drawing/2014/main" id="{3BF9F3C2-4E1D-591D-A22F-D94FFD279A04}"/>
              </a:ext>
            </a:extLst>
          </p:cNvPr>
          <p:cNvSpPr txBox="1"/>
          <p:nvPr/>
        </p:nvSpPr>
        <p:spPr>
          <a:xfrm>
            <a:off x="1110457" y="4174609"/>
            <a:ext cx="7181849" cy="1315745"/>
          </a:xfrm>
          <a:prstGeom prst="rect">
            <a:avLst/>
          </a:prstGeom>
          <a:noFill/>
        </p:spPr>
        <p:txBody>
          <a:bodyPr wrap="square">
            <a:spAutoFit/>
          </a:bodyPr>
          <a:lstStyle/>
          <a:p>
            <a:pPr algn="ctr"/>
            <a:r>
              <a:rPr lang="en-US" sz="2000" b="1" dirty="0">
                <a:latin typeface="Times New Roman" panose="02020603050405020304" pitchFamily="18" charset="0"/>
                <a:cs typeface="Times New Roman" panose="02020603050405020304" pitchFamily="18" charset="0"/>
              </a:rPr>
              <a:t>Presenter Name</a:t>
            </a:r>
          </a:p>
          <a:p>
            <a:pPr algn="ctr"/>
            <a:r>
              <a:rPr lang="en-US" sz="2000" b="1" dirty="0">
                <a:latin typeface="Times New Roman" panose="02020603050405020304" pitchFamily="18" charset="0"/>
                <a:cs typeface="Times New Roman" panose="02020603050405020304" pitchFamily="18" charset="0"/>
              </a:rPr>
              <a:t>Affiliation </a:t>
            </a:r>
          </a:p>
          <a:p>
            <a:pPr algn="ctr"/>
            <a:endParaRPr lang="en-US" sz="2000" b="1" dirty="0">
              <a:solidFill>
                <a:schemeClr val="tx1">
                  <a:lumMod val="50000"/>
                  <a:lumOff val="50000"/>
                </a:schemeClr>
              </a:solidFill>
              <a:latin typeface="Times New Roman" panose="02020603050405020304" pitchFamily="18" charset="0"/>
              <a:cs typeface="Times New Roman" panose="02020603050405020304" pitchFamily="18" charset="0"/>
            </a:endParaRPr>
          </a:p>
          <a:p>
            <a:pPr algn="ctr"/>
            <a:endParaRPr lang="en-US" sz="2000" b="1"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3960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55784-2D9B-7C38-42E3-0942AE76D0F8}"/>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3CD0FEB-6072-9F1E-D206-A403E8B84CBD}"/>
              </a:ext>
            </a:extLst>
          </p:cNvPr>
          <p:cNvSpPr>
            <a:spLocks noGrp="1"/>
          </p:cNvSpPr>
          <p:nvPr>
            <p:ph type="ftr" sz="quarter" idx="11"/>
          </p:nvPr>
        </p:nvSpPr>
        <p:spPr>
          <a:xfrm>
            <a:off x="0" y="6492875"/>
            <a:ext cx="9144000" cy="365125"/>
          </a:xfrm>
          <a:solidFill>
            <a:srgbClr val="7030A0"/>
          </a:solidFill>
        </p:spPr>
        <p:txBody>
          <a:bodyPr/>
          <a:lstStyle/>
          <a:p>
            <a:pPr algn="l"/>
            <a:r>
              <a:rPr lang="en-IN" dirty="0">
                <a:solidFill>
                  <a:schemeClr val="bg1"/>
                </a:solidFill>
              </a:rPr>
              <a:t>11</a:t>
            </a:r>
            <a:r>
              <a:rPr lang="en-IN" baseline="30000" dirty="0">
                <a:solidFill>
                  <a:schemeClr val="bg1"/>
                </a:solidFill>
              </a:rPr>
              <a:t>th</a:t>
            </a:r>
            <a:r>
              <a:rPr lang="en-IN" dirty="0">
                <a:solidFill>
                  <a:schemeClr val="bg1"/>
                </a:solidFill>
              </a:rPr>
              <a:t>  CTSEM 2025, MANIT BHOPAL</a:t>
            </a:r>
          </a:p>
        </p:txBody>
      </p:sp>
      <p:sp>
        <p:nvSpPr>
          <p:cNvPr id="5" name="Slide Number Placeholder 4">
            <a:extLst>
              <a:ext uri="{FF2B5EF4-FFF2-40B4-BE49-F238E27FC236}">
                <a16:creationId xmlns:a16="http://schemas.microsoft.com/office/drawing/2014/main" id="{A7626F86-4D9F-5EE5-6E65-CE063B91B1DC}"/>
              </a:ext>
            </a:extLst>
          </p:cNvPr>
          <p:cNvSpPr>
            <a:spLocks noGrp="1"/>
          </p:cNvSpPr>
          <p:nvPr>
            <p:ph type="sldNum" sz="quarter" idx="12"/>
          </p:nvPr>
        </p:nvSpPr>
        <p:spPr>
          <a:xfrm>
            <a:off x="6655913" y="6492874"/>
            <a:ext cx="2057400" cy="365125"/>
          </a:xfrm>
        </p:spPr>
        <p:txBody>
          <a:bodyPr/>
          <a:lstStyle/>
          <a:p>
            <a:fld id="{CB340F06-76D9-4CB4-A56F-5B2E264D2F93}" type="slidenum">
              <a:rPr lang="en-IN" smtClean="0">
                <a:solidFill>
                  <a:schemeClr val="bg1"/>
                </a:solidFill>
              </a:rPr>
              <a:t>2</a:t>
            </a:fld>
            <a:endParaRPr lang="en-IN" dirty="0">
              <a:solidFill>
                <a:schemeClr val="bg1"/>
              </a:solidFill>
            </a:endParaRPr>
          </a:p>
        </p:txBody>
      </p:sp>
      <p:pic>
        <p:nvPicPr>
          <p:cNvPr id="6" name="Picture 5">
            <a:extLst>
              <a:ext uri="{FF2B5EF4-FFF2-40B4-BE49-F238E27FC236}">
                <a16:creationId xmlns:a16="http://schemas.microsoft.com/office/drawing/2014/main" id="{4CFFF3BD-3C11-5D22-0A6F-29E728FB3503}"/>
              </a:ext>
            </a:extLst>
          </p:cNvPr>
          <p:cNvPicPr>
            <a:picLocks noChangeAspect="1"/>
          </p:cNvPicPr>
          <p:nvPr/>
        </p:nvPicPr>
        <p:blipFill>
          <a:blip r:embed="rId3"/>
          <a:stretch>
            <a:fillRect/>
          </a:stretch>
        </p:blipFill>
        <p:spPr>
          <a:xfrm>
            <a:off x="6898043" y="154609"/>
            <a:ext cx="677509" cy="713356"/>
          </a:xfrm>
          <a:prstGeom prst="rect">
            <a:avLst/>
          </a:prstGeom>
        </p:spPr>
      </p:pic>
      <p:pic>
        <p:nvPicPr>
          <p:cNvPr id="7" name="Picture 6">
            <a:extLst>
              <a:ext uri="{FF2B5EF4-FFF2-40B4-BE49-F238E27FC236}">
                <a16:creationId xmlns:a16="http://schemas.microsoft.com/office/drawing/2014/main" id="{9A08A6FA-998F-F9B9-9123-8D18A90EA089}"/>
              </a:ext>
            </a:extLst>
          </p:cNvPr>
          <p:cNvPicPr>
            <a:picLocks noChangeAspect="1"/>
          </p:cNvPicPr>
          <p:nvPr/>
        </p:nvPicPr>
        <p:blipFill>
          <a:blip r:embed="rId4"/>
          <a:stretch>
            <a:fillRect/>
          </a:stretch>
        </p:blipFill>
        <p:spPr>
          <a:xfrm>
            <a:off x="6102362" y="132212"/>
            <a:ext cx="795681" cy="758149"/>
          </a:xfrm>
          <a:prstGeom prst="rect">
            <a:avLst/>
          </a:prstGeom>
        </p:spPr>
      </p:pic>
      <p:sp>
        <p:nvSpPr>
          <p:cNvPr id="8" name="Minus Sign 7">
            <a:extLst>
              <a:ext uri="{FF2B5EF4-FFF2-40B4-BE49-F238E27FC236}">
                <a16:creationId xmlns:a16="http://schemas.microsoft.com/office/drawing/2014/main" id="{E658D89C-2E38-0524-4363-180DFD43CE1A}"/>
              </a:ext>
            </a:extLst>
          </p:cNvPr>
          <p:cNvSpPr/>
          <p:nvPr/>
        </p:nvSpPr>
        <p:spPr>
          <a:xfrm>
            <a:off x="-1649691" y="801144"/>
            <a:ext cx="12443382" cy="365125"/>
          </a:xfrm>
          <a:prstGeom prst="mathMinus">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9">
            <a:extLst>
              <a:ext uri="{FF2B5EF4-FFF2-40B4-BE49-F238E27FC236}">
                <a16:creationId xmlns:a16="http://schemas.microsoft.com/office/drawing/2014/main" id="{933EEE27-7810-4C74-3D83-BE3AC64043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5552" y="156456"/>
            <a:ext cx="1538159" cy="772790"/>
          </a:xfrm>
          <a:prstGeom prst="rect">
            <a:avLst/>
          </a:prstGeom>
        </p:spPr>
      </p:pic>
      <p:sp>
        <p:nvSpPr>
          <p:cNvPr id="11" name="Title 4">
            <a:extLst>
              <a:ext uri="{FF2B5EF4-FFF2-40B4-BE49-F238E27FC236}">
                <a16:creationId xmlns:a16="http://schemas.microsoft.com/office/drawing/2014/main" id="{3E1F5440-73AC-8419-4529-C83901C5644C}"/>
              </a:ext>
            </a:extLst>
          </p:cNvPr>
          <p:cNvSpPr>
            <a:spLocks noGrp="1"/>
          </p:cNvSpPr>
          <p:nvPr>
            <p:ph type="title"/>
          </p:nvPr>
        </p:nvSpPr>
        <p:spPr>
          <a:xfrm>
            <a:off x="172108" y="284560"/>
            <a:ext cx="3404212" cy="516583"/>
          </a:xfrm>
        </p:spPr>
        <p:txBody>
          <a:bodyPr>
            <a:noAutofit/>
          </a:bodyPr>
          <a:lstStyle/>
          <a:p>
            <a:r>
              <a:rPr lang="en-US" sz="2400" b="1" dirty="0">
                <a:solidFill>
                  <a:srgbClr val="9900CC"/>
                </a:solidFill>
                <a:latin typeface="Times New Roman" panose="02020603050405020304" pitchFamily="18" charset="0"/>
                <a:cs typeface="Times New Roman" panose="02020603050405020304" pitchFamily="18" charset="0"/>
              </a:rPr>
              <a:t>Introduction </a:t>
            </a:r>
            <a:endParaRPr lang="en-IN" sz="2400" b="1" dirty="0">
              <a:solidFill>
                <a:srgbClr val="9900CC"/>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640527E9-BEFA-C109-6E9A-5CC7E075A452}"/>
              </a:ext>
            </a:extLst>
          </p:cNvPr>
          <p:cNvSpPr txBox="1"/>
          <p:nvPr/>
        </p:nvSpPr>
        <p:spPr>
          <a:xfrm>
            <a:off x="347133" y="1405467"/>
            <a:ext cx="8686799" cy="3785652"/>
          </a:xfrm>
          <a:prstGeom prst="rect">
            <a:avLst/>
          </a:prstGeom>
          <a:noFill/>
        </p:spPr>
        <p:txBody>
          <a:bodyPr wrap="square" rtlCol="0">
            <a:spAutoFit/>
          </a:bodyPr>
          <a:lstStyle/>
          <a:p>
            <a:pPr marL="342900" indent="-342900"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Heading ( Times New Roman / Arial, 24 font size Minimum)</a:t>
            </a:r>
            <a:endParaRPr lang="en-IN"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Text Size  ( Times New Roman / Arial, 18 font size Minimum)</a:t>
            </a:r>
            <a:endParaRPr lang="en-US" sz="2000" dirty="0">
              <a:latin typeface="Times New Roman" panose="02020603050405020304" pitchFamily="18" charset="0"/>
              <a:cs typeface="Times New Roman" panose="02020603050405020304" pitchFamily="18" charset="0"/>
            </a:endParaRPr>
          </a:p>
          <a:p>
            <a:pPr marL="342900" lvl="1"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Maximum number of slide excluding title slide and thank you slide is restricted to 10.</a:t>
            </a:r>
          </a:p>
          <a:p>
            <a:pPr marL="342900" lvl="1"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Maximum time allotted for a presentation will be 12 minutes followed by 3 minutes of Q&amp;A.</a:t>
            </a:r>
          </a:p>
          <a:p>
            <a:pPr marL="342900" lvl="1"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Kindly follow the template sincerely.</a:t>
            </a:r>
          </a:p>
          <a:p>
            <a:pPr marL="342900" lvl="1"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title of the file should be in the format of “Paper ID Presenter first name CTSEM”. For an example if the paper ID is 27 and the presenter is Dr. Neeraj Kumar, the title should be “ 027_Neeraj_CTSEM ”</a:t>
            </a:r>
          </a:p>
          <a:p>
            <a:pPr marL="342900" lvl="1"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format of the PPT file should be *.PPTX</a:t>
            </a:r>
          </a:p>
          <a:p>
            <a:pPr marL="342900" indent="-342900">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0F1E81C-DF90-FBAD-4719-0A3DA4E6CC6D}"/>
              </a:ext>
            </a:extLst>
          </p:cNvPr>
          <p:cNvSpPr txBox="1"/>
          <p:nvPr/>
        </p:nvSpPr>
        <p:spPr>
          <a:xfrm>
            <a:off x="2794000" y="6492874"/>
            <a:ext cx="5232400" cy="369332"/>
          </a:xfrm>
          <a:prstGeom prst="rect">
            <a:avLst/>
          </a:prstGeom>
          <a:noFill/>
        </p:spPr>
        <p:txBody>
          <a:bodyPr wrap="square" rtlCol="0">
            <a:spAutoFit/>
          </a:bodyPr>
          <a:lstStyle/>
          <a:p>
            <a:r>
              <a:rPr lang="en-US" sz="1600" dirty="0">
                <a:solidFill>
                  <a:schemeClr val="bg1"/>
                </a:solidFill>
                <a:latin typeface="Baskerville Old Face" panose="02020602080505020303" pitchFamily="18" charset="0"/>
                <a:cs typeface="Times New Roman" panose="02020603050405020304" pitchFamily="18" charset="0"/>
              </a:rPr>
              <a:t>Presenter</a:t>
            </a:r>
            <a:r>
              <a:rPr lang="en-US" dirty="0">
                <a:solidFill>
                  <a:schemeClr val="bg1"/>
                </a:solidFill>
                <a:latin typeface="Baskerville Old Face" panose="02020602080505020303" pitchFamily="18" charset="0"/>
              </a:rPr>
              <a:t> Name and Affiliation Institute</a:t>
            </a:r>
            <a:endParaRPr lang="en-IN"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1412126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26659-12D5-F62B-4F40-458B0F51B368}"/>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DD93B3A-45FC-B5A4-C172-09FBB78D3EA8}"/>
              </a:ext>
            </a:extLst>
          </p:cNvPr>
          <p:cNvSpPr>
            <a:spLocks noGrp="1"/>
          </p:cNvSpPr>
          <p:nvPr>
            <p:ph type="ftr" sz="quarter" idx="11"/>
          </p:nvPr>
        </p:nvSpPr>
        <p:spPr>
          <a:xfrm>
            <a:off x="0" y="6492875"/>
            <a:ext cx="9144000" cy="365125"/>
          </a:xfrm>
          <a:solidFill>
            <a:srgbClr val="7030A0"/>
          </a:solidFill>
        </p:spPr>
        <p:txBody>
          <a:bodyPr/>
          <a:lstStyle/>
          <a:p>
            <a:pPr algn="l"/>
            <a:r>
              <a:rPr lang="en-IN" dirty="0">
                <a:solidFill>
                  <a:schemeClr val="bg1"/>
                </a:solidFill>
              </a:rPr>
              <a:t>11</a:t>
            </a:r>
            <a:r>
              <a:rPr lang="en-IN" baseline="30000" dirty="0">
                <a:solidFill>
                  <a:schemeClr val="bg1"/>
                </a:solidFill>
              </a:rPr>
              <a:t>th</a:t>
            </a:r>
            <a:r>
              <a:rPr lang="en-IN" dirty="0">
                <a:solidFill>
                  <a:schemeClr val="bg1"/>
                </a:solidFill>
              </a:rPr>
              <a:t>  CTSEM 2025, MANIT BHOPAL</a:t>
            </a:r>
          </a:p>
        </p:txBody>
      </p:sp>
      <p:sp>
        <p:nvSpPr>
          <p:cNvPr id="5" name="Slide Number Placeholder 4">
            <a:extLst>
              <a:ext uri="{FF2B5EF4-FFF2-40B4-BE49-F238E27FC236}">
                <a16:creationId xmlns:a16="http://schemas.microsoft.com/office/drawing/2014/main" id="{247D7D38-1631-ADC3-61DD-079885760CF3}"/>
              </a:ext>
            </a:extLst>
          </p:cNvPr>
          <p:cNvSpPr>
            <a:spLocks noGrp="1"/>
          </p:cNvSpPr>
          <p:nvPr>
            <p:ph type="sldNum" sz="quarter" idx="12"/>
          </p:nvPr>
        </p:nvSpPr>
        <p:spPr>
          <a:xfrm>
            <a:off x="6655913" y="6492874"/>
            <a:ext cx="2057400" cy="365125"/>
          </a:xfrm>
        </p:spPr>
        <p:txBody>
          <a:bodyPr/>
          <a:lstStyle/>
          <a:p>
            <a:fld id="{CB340F06-76D9-4CB4-A56F-5B2E264D2F93}" type="slidenum">
              <a:rPr lang="en-IN" smtClean="0">
                <a:solidFill>
                  <a:schemeClr val="bg1"/>
                </a:solidFill>
              </a:rPr>
              <a:t>3</a:t>
            </a:fld>
            <a:endParaRPr lang="en-IN" dirty="0">
              <a:solidFill>
                <a:schemeClr val="bg1"/>
              </a:solidFill>
            </a:endParaRPr>
          </a:p>
        </p:txBody>
      </p:sp>
      <p:pic>
        <p:nvPicPr>
          <p:cNvPr id="6" name="Picture 5">
            <a:extLst>
              <a:ext uri="{FF2B5EF4-FFF2-40B4-BE49-F238E27FC236}">
                <a16:creationId xmlns:a16="http://schemas.microsoft.com/office/drawing/2014/main" id="{9C88ABCF-5117-2155-B77B-67BCE3BA0ADE}"/>
              </a:ext>
            </a:extLst>
          </p:cNvPr>
          <p:cNvPicPr>
            <a:picLocks noChangeAspect="1"/>
          </p:cNvPicPr>
          <p:nvPr/>
        </p:nvPicPr>
        <p:blipFill>
          <a:blip r:embed="rId3"/>
          <a:stretch>
            <a:fillRect/>
          </a:stretch>
        </p:blipFill>
        <p:spPr>
          <a:xfrm>
            <a:off x="6898043" y="154609"/>
            <a:ext cx="677509" cy="713356"/>
          </a:xfrm>
          <a:prstGeom prst="rect">
            <a:avLst/>
          </a:prstGeom>
        </p:spPr>
      </p:pic>
      <p:pic>
        <p:nvPicPr>
          <p:cNvPr id="7" name="Picture 6">
            <a:extLst>
              <a:ext uri="{FF2B5EF4-FFF2-40B4-BE49-F238E27FC236}">
                <a16:creationId xmlns:a16="http://schemas.microsoft.com/office/drawing/2014/main" id="{5C37D899-69D0-ACD3-A941-6E1C1C148DEA}"/>
              </a:ext>
            </a:extLst>
          </p:cNvPr>
          <p:cNvPicPr>
            <a:picLocks noChangeAspect="1"/>
          </p:cNvPicPr>
          <p:nvPr/>
        </p:nvPicPr>
        <p:blipFill>
          <a:blip r:embed="rId4"/>
          <a:stretch>
            <a:fillRect/>
          </a:stretch>
        </p:blipFill>
        <p:spPr>
          <a:xfrm>
            <a:off x="6102362" y="132212"/>
            <a:ext cx="795681" cy="758149"/>
          </a:xfrm>
          <a:prstGeom prst="rect">
            <a:avLst/>
          </a:prstGeom>
        </p:spPr>
      </p:pic>
      <p:sp>
        <p:nvSpPr>
          <p:cNvPr id="8" name="Minus Sign 7">
            <a:extLst>
              <a:ext uri="{FF2B5EF4-FFF2-40B4-BE49-F238E27FC236}">
                <a16:creationId xmlns:a16="http://schemas.microsoft.com/office/drawing/2014/main" id="{949BA9B6-731B-0204-A624-9645E023D5C0}"/>
              </a:ext>
            </a:extLst>
          </p:cNvPr>
          <p:cNvSpPr/>
          <p:nvPr/>
        </p:nvSpPr>
        <p:spPr>
          <a:xfrm>
            <a:off x="-1649691" y="801144"/>
            <a:ext cx="12443382" cy="365125"/>
          </a:xfrm>
          <a:prstGeom prst="mathMinus">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9">
            <a:extLst>
              <a:ext uri="{FF2B5EF4-FFF2-40B4-BE49-F238E27FC236}">
                <a16:creationId xmlns:a16="http://schemas.microsoft.com/office/drawing/2014/main" id="{5021E5AB-6F47-EFAB-D174-AB272BF470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5552" y="156456"/>
            <a:ext cx="1538159" cy="772790"/>
          </a:xfrm>
          <a:prstGeom prst="rect">
            <a:avLst/>
          </a:prstGeom>
        </p:spPr>
      </p:pic>
      <p:sp>
        <p:nvSpPr>
          <p:cNvPr id="3" name="TextBox 2">
            <a:extLst>
              <a:ext uri="{FF2B5EF4-FFF2-40B4-BE49-F238E27FC236}">
                <a16:creationId xmlns:a16="http://schemas.microsoft.com/office/drawing/2014/main" id="{CD4E9FF6-D313-379D-DC67-68F2125B038F}"/>
              </a:ext>
            </a:extLst>
          </p:cNvPr>
          <p:cNvSpPr txBox="1"/>
          <p:nvPr/>
        </p:nvSpPr>
        <p:spPr>
          <a:xfrm>
            <a:off x="2794000" y="3019713"/>
            <a:ext cx="3861913" cy="923330"/>
          </a:xfrm>
          <a:prstGeom prst="rect">
            <a:avLst/>
          </a:prstGeom>
          <a:noFill/>
        </p:spPr>
        <p:txBody>
          <a:bodyPr wrap="square" rtlCol="0">
            <a:spAutoFit/>
          </a:bodyPr>
          <a:lstStyle/>
          <a:p>
            <a:r>
              <a:rPr lang="en-US" sz="5400" dirty="0">
                <a:solidFill>
                  <a:srgbClr val="9900CC"/>
                </a:solidFill>
                <a:latin typeface="Times New Roman" panose="02020603050405020304" pitchFamily="18" charset="0"/>
                <a:cs typeface="Times New Roman" panose="02020603050405020304" pitchFamily="18" charset="0"/>
              </a:rPr>
              <a:t>Thank You</a:t>
            </a:r>
            <a:endParaRPr lang="en-IN" sz="5400" dirty="0">
              <a:solidFill>
                <a:srgbClr val="9900CC"/>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9C96AB7-5556-6D77-E56F-7779C7BCE874}"/>
              </a:ext>
            </a:extLst>
          </p:cNvPr>
          <p:cNvSpPr txBox="1"/>
          <p:nvPr/>
        </p:nvSpPr>
        <p:spPr>
          <a:xfrm>
            <a:off x="2794000" y="6492874"/>
            <a:ext cx="5232400" cy="369332"/>
          </a:xfrm>
          <a:prstGeom prst="rect">
            <a:avLst/>
          </a:prstGeom>
          <a:noFill/>
        </p:spPr>
        <p:txBody>
          <a:bodyPr wrap="square" rtlCol="0">
            <a:spAutoFit/>
          </a:bodyPr>
          <a:lstStyle/>
          <a:p>
            <a:r>
              <a:rPr lang="en-US" sz="1600" dirty="0">
                <a:solidFill>
                  <a:schemeClr val="bg1"/>
                </a:solidFill>
                <a:latin typeface="Baskerville Old Face" panose="02020602080505020303" pitchFamily="18" charset="0"/>
                <a:cs typeface="Times New Roman" panose="02020603050405020304" pitchFamily="18" charset="0"/>
              </a:rPr>
              <a:t>Presenter</a:t>
            </a:r>
            <a:r>
              <a:rPr lang="en-US" dirty="0">
                <a:solidFill>
                  <a:schemeClr val="bg1"/>
                </a:solidFill>
                <a:latin typeface="Baskerville Old Face" panose="02020602080505020303" pitchFamily="18" charset="0"/>
              </a:rPr>
              <a:t> Name and Affiliation Institute</a:t>
            </a:r>
            <a:endParaRPr lang="en-IN"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19997771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689</TotalTime>
  <Words>193</Words>
  <Application>Microsoft Office PowerPoint</Application>
  <PresentationFormat>On-screen Show (4:3)</PresentationFormat>
  <Paragraphs>28</Paragraphs>
  <Slides>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Baskerville Old Face</vt:lpstr>
      <vt:lpstr>Calibri</vt:lpstr>
      <vt:lpstr>Calibri Light</vt:lpstr>
      <vt:lpstr>Times New Roman</vt:lpstr>
      <vt:lpstr>Office Theme</vt:lpstr>
      <vt:lpstr>PowerPoint Presentation</vt:lpstr>
      <vt:lpstr>Introduction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Ashwin Baghel</dc:creator>
  <cp:lastModifiedBy>Ravi Kumar</cp:lastModifiedBy>
  <cp:revision>24</cp:revision>
  <dcterms:created xsi:type="dcterms:W3CDTF">2025-06-02T06:23:37Z</dcterms:created>
  <dcterms:modified xsi:type="dcterms:W3CDTF">2025-06-17T09:53:54Z</dcterms:modified>
</cp:coreProperties>
</file>