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53" r:id="rId3"/>
    <p:sldMasterId id="2147483654" r:id="rId4"/>
    <p:sldMasterId id="2147483651" r:id="rId5"/>
    <p:sldMasterId id="2147483652" r:id="rId6"/>
    <p:sldMasterId id="2147483757" r:id="rId7"/>
  </p:sldMasterIdLst>
  <p:notesMasterIdLst>
    <p:notesMasterId r:id="rId9"/>
  </p:notesMasterIdLst>
  <p:sldIdLst>
    <p:sldId id="256" r:id="rId8"/>
  </p:sldIdLst>
  <p:sldSz cx="32918400" cy="43891200"/>
  <p:notesSz cx="32461200" cy="43434000"/>
  <p:defaultTextStyle>
    <a:defPPr>
      <a:defRPr lang="en-US"/>
    </a:defPPr>
    <a:lvl1pPr algn="l" rtl="0" fontAlgn="base">
      <a:spcBef>
        <a:spcPct val="0"/>
      </a:spcBef>
      <a:spcAft>
        <a:spcPct val="0"/>
      </a:spcAft>
      <a:defRPr sz="2900" kern="1200">
        <a:solidFill>
          <a:schemeClr val="tx1"/>
        </a:solidFill>
        <a:latin typeface="Arial Narrow" pitchFamily="34" charset="0"/>
        <a:ea typeface="+mn-ea"/>
        <a:cs typeface="+mn-cs"/>
      </a:defRPr>
    </a:lvl1pPr>
    <a:lvl2pPr marL="457200" algn="l" rtl="0" fontAlgn="base">
      <a:spcBef>
        <a:spcPct val="0"/>
      </a:spcBef>
      <a:spcAft>
        <a:spcPct val="0"/>
      </a:spcAft>
      <a:defRPr sz="2900" kern="1200">
        <a:solidFill>
          <a:schemeClr val="tx1"/>
        </a:solidFill>
        <a:latin typeface="Arial Narrow" pitchFamily="34" charset="0"/>
        <a:ea typeface="+mn-ea"/>
        <a:cs typeface="+mn-cs"/>
      </a:defRPr>
    </a:lvl2pPr>
    <a:lvl3pPr marL="914400" algn="l" rtl="0" fontAlgn="base">
      <a:spcBef>
        <a:spcPct val="0"/>
      </a:spcBef>
      <a:spcAft>
        <a:spcPct val="0"/>
      </a:spcAft>
      <a:defRPr sz="2900" kern="1200">
        <a:solidFill>
          <a:schemeClr val="tx1"/>
        </a:solidFill>
        <a:latin typeface="Arial Narrow" pitchFamily="34" charset="0"/>
        <a:ea typeface="+mn-ea"/>
        <a:cs typeface="+mn-cs"/>
      </a:defRPr>
    </a:lvl3pPr>
    <a:lvl4pPr marL="1371600" algn="l" rtl="0" fontAlgn="base">
      <a:spcBef>
        <a:spcPct val="0"/>
      </a:spcBef>
      <a:spcAft>
        <a:spcPct val="0"/>
      </a:spcAft>
      <a:defRPr sz="2900" kern="1200">
        <a:solidFill>
          <a:schemeClr val="tx1"/>
        </a:solidFill>
        <a:latin typeface="Arial Narrow" pitchFamily="34" charset="0"/>
        <a:ea typeface="+mn-ea"/>
        <a:cs typeface="+mn-cs"/>
      </a:defRPr>
    </a:lvl4pPr>
    <a:lvl5pPr marL="1828800" algn="l" rtl="0" fontAlgn="base">
      <a:spcBef>
        <a:spcPct val="0"/>
      </a:spcBef>
      <a:spcAft>
        <a:spcPct val="0"/>
      </a:spcAft>
      <a:defRPr sz="2900" kern="1200">
        <a:solidFill>
          <a:schemeClr val="tx1"/>
        </a:solidFill>
        <a:latin typeface="Arial Narrow" pitchFamily="34" charset="0"/>
        <a:ea typeface="+mn-ea"/>
        <a:cs typeface="+mn-cs"/>
      </a:defRPr>
    </a:lvl5pPr>
    <a:lvl6pPr marL="2286000" algn="l" defTabSz="914400" rtl="0" eaLnBrk="1" latinLnBrk="0" hangingPunct="1">
      <a:defRPr sz="2900" kern="1200">
        <a:solidFill>
          <a:schemeClr val="tx1"/>
        </a:solidFill>
        <a:latin typeface="Arial Narrow" pitchFamily="34" charset="0"/>
        <a:ea typeface="+mn-ea"/>
        <a:cs typeface="+mn-cs"/>
      </a:defRPr>
    </a:lvl6pPr>
    <a:lvl7pPr marL="2743200" algn="l" defTabSz="914400" rtl="0" eaLnBrk="1" latinLnBrk="0" hangingPunct="1">
      <a:defRPr sz="2900" kern="1200">
        <a:solidFill>
          <a:schemeClr val="tx1"/>
        </a:solidFill>
        <a:latin typeface="Arial Narrow" pitchFamily="34" charset="0"/>
        <a:ea typeface="+mn-ea"/>
        <a:cs typeface="+mn-cs"/>
      </a:defRPr>
    </a:lvl7pPr>
    <a:lvl8pPr marL="3200400" algn="l" defTabSz="914400" rtl="0" eaLnBrk="1" latinLnBrk="0" hangingPunct="1">
      <a:defRPr sz="2900" kern="1200">
        <a:solidFill>
          <a:schemeClr val="tx1"/>
        </a:solidFill>
        <a:latin typeface="Arial Narrow" pitchFamily="34" charset="0"/>
        <a:ea typeface="+mn-ea"/>
        <a:cs typeface="+mn-cs"/>
      </a:defRPr>
    </a:lvl8pPr>
    <a:lvl9pPr marL="3657600" algn="l" defTabSz="914400" rtl="0" eaLnBrk="1" latinLnBrk="0" hangingPunct="1">
      <a:defRPr sz="29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21293">
          <p15:clr>
            <a:srgbClr val="A4A3A4"/>
          </p15:clr>
        </p15:guide>
        <p15:guide id="3" orient="horz" pos="13824">
          <p15:clr>
            <a:srgbClr val="A4A3A4"/>
          </p15:clr>
        </p15:guide>
        <p15:guide id="4" pos="1597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CCCCFF"/>
    <a:srgbClr val="000066"/>
    <a:srgbClr val="FFFF00"/>
    <a:srgbClr val="EDDBC9"/>
    <a:srgbClr val="EAD5C0"/>
    <a:srgbClr val="E5CBB1"/>
    <a:srgbClr val="D8B088"/>
    <a:srgbClr val="80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9745" autoAdjust="0"/>
    <p:restoredTop sz="96270" autoAdjust="0"/>
  </p:normalViewPr>
  <p:slideViewPr>
    <p:cSldViewPr snapToGrid="0">
      <p:cViewPr>
        <p:scale>
          <a:sx n="33" d="100"/>
          <a:sy n="33" d="100"/>
        </p:scale>
        <p:origin x="874" y="-1133"/>
      </p:cViewPr>
      <p:guideLst>
        <p:guide orient="horz" pos="10368"/>
        <p:guide pos="21293"/>
        <p:guide orient="horz" pos="13824"/>
        <p:guide pos="1597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viewProps" Target="viewProps.xml"/><Relationship Id="rId5" Type="http://schemas.openxmlformats.org/officeDocument/2006/relationships/slideMaster" Target="slideMasters/slideMaster5.xml"/><Relationship Id="rId1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bwMode="auto">
          <a:xfrm>
            <a:off x="0" y="0"/>
            <a:ext cx="14066838"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33682" tIns="216841" rIns="433682" bIns="216841" numCol="1" anchor="t" anchorCtr="0" compatLnSpc="1">
            <a:prstTxWarp prst="textNoShape">
              <a:avLst/>
            </a:prstTxWarp>
          </a:bodyPr>
          <a:lstStyle>
            <a:lvl1pPr defTabSz="4337050">
              <a:defRPr sz="5700">
                <a:latin typeface="Arial" charset="0"/>
              </a:defRPr>
            </a:lvl1pPr>
          </a:lstStyle>
          <a:p>
            <a:endParaRPr lang="en-US"/>
          </a:p>
        </p:txBody>
      </p:sp>
      <p:sp>
        <p:nvSpPr>
          <p:cNvPr id="150531" name="Rectangle 3"/>
          <p:cNvSpPr>
            <a:spLocks noGrp="1" noChangeArrowheads="1"/>
          </p:cNvSpPr>
          <p:nvPr>
            <p:ph type="dt" idx="1"/>
          </p:nvPr>
        </p:nvSpPr>
        <p:spPr bwMode="auto">
          <a:xfrm>
            <a:off x="18386425" y="0"/>
            <a:ext cx="14066838"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33682" tIns="216841" rIns="433682" bIns="216841" numCol="1" anchor="t" anchorCtr="0" compatLnSpc="1">
            <a:prstTxWarp prst="textNoShape">
              <a:avLst/>
            </a:prstTxWarp>
          </a:bodyPr>
          <a:lstStyle>
            <a:lvl1pPr algn="r" defTabSz="4337050">
              <a:defRPr sz="5700">
                <a:latin typeface="Arial" charset="0"/>
              </a:defRPr>
            </a:lvl1pPr>
          </a:lstStyle>
          <a:p>
            <a:endParaRPr lang="en-US"/>
          </a:p>
        </p:txBody>
      </p:sp>
      <p:sp>
        <p:nvSpPr>
          <p:cNvPr id="150532" name="Rectangle 4"/>
          <p:cNvSpPr>
            <a:spLocks noGrp="1" noRot="1" noChangeAspect="1" noChangeArrowheads="1" noTextEdit="1"/>
          </p:cNvSpPr>
          <p:nvPr>
            <p:ph type="sldImg" idx="2"/>
          </p:nvPr>
        </p:nvSpPr>
        <p:spPr bwMode="auto">
          <a:xfrm>
            <a:off x="10121900" y="3257550"/>
            <a:ext cx="12217400" cy="162877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0533" name="Rectangle 5"/>
          <p:cNvSpPr>
            <a:spLocks noGrp="1" noChangeArrowheads="1"/>
          </p:cNvSpPr>
          <p:nvPr>
            <p:ph type="body" sz="quarter" idx="3"/>
          </p:nvPr>
        </p:nvSpPr>
        <p:spPr bwMode="auto">
          <a:xfrm>
            <a:off x="3246438" y="20631150"/>
            <a:ext cx="25968325" cy="1954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33682" tIns="216841" rIns="433682" bIns="21684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0534" name="Rectangle 6"/>
          <p:cNvSpPr>
            <a:spLocks noGrp="1" noChangeArrowheads="1"/>
          </p:cNvSpPr>
          <p:nvPr>
            <p:ph type="ftr" sz="quarter" idx="4"/>
          </p:nvPr>
        </p:nvSpPr>
        <p:spPr bwMode="auto">
          <a:xfrm>
            <a:off x="0" y="41254363"/>
            <a:ext cx="14066838"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33682" tIns="216841" rIns="433682" bIns="216841" numCol="1" anchor="b" anchorCtr="0" compatLnSpc="1">
            <a:prstTxWarp prst="textNoShape">
              <a:avLst/>
            </a:prstTxWarp>
          </a:bodyPr>
          <a:lstStyle>
            <a:lvl1pPr defTabSz="4337050">
              <a:defRPr sz="5700">
                <a:latin typeface="Arial" charset="0"/>
              </a:defRPr>
            </a:lvl1pPr>
          </a:lstStyle>
          <a:p>
            <a:endParaRPr lang="en-US"/>
          </a:p>
        </p:txBody>
      </p:sp>
      <p:sp>
        <p:nvSpPr>
          <p:cNvPr id="150535" name="Rectangle 7"/>
          <p:cNvSpPr>
            <a:spLocks noGrp="1" noChangeArrowheads="1"/>
          </p:cNvSpPr>
          <p:nvPr>
            <p:ph type="sldNum" sz="quarter" idx="5"/>
          </p:nvPr>
        </p:nvSpPr>
        <p:spPr bwMode="auto">
          <a:xfrm>
            <a:off x="18386425" y="41254363"/>
            <a:ext cx="14066838"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33682" tIns="216841" rIns="433682" bIns="216841" numCol="1" anchor="b" anchorCtr="0" compatLnSpc="1">
            <a:prstTxWarp prst="textNoShape">
              <a:avLst/>
            </a:prstTxWarp>
          </a:bodyPr>
          <a:lstStyle>
            <a:lvl1pPr algn="r" defTabSz="4337050">
              <a:defRPr sz="5700">
                <a:latin typeface="Arial" charset="0"/>
              </a:defRPr>
            </a:lvl1pPr>
          </a:lstStyle>
          <a:p>
            <a:fld id="{BA916CB4-6CCE-4FC2-A82B-CC7C210D6FE7}" type="slidenum">
              <a:rPr lang="en-US"/>
              <a:pPr/>
              <a:t>‹#›</a:t>
            </a:fld>
            <a:endParaRPr lang="en-US"/>
          </a:p>
        </p:txBody>
      </p:sp>
    </p:spTree>
    <p:extLst>
      <p:ext uri="{BB962C8B-B14F-4D97-AF65-F5344CB8AC3E}">
        <p14:creationId xmlns:p14="http://schemas.microsoft.com/office/powerpoint/2010/main" val="264266953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D0EA30-0697-4880-B9F5-B5A164CE65DD}" type="slidenum">
              <a:rPr lang="en-US"/>
              <a:pPr/>
              <a:t>1</a:t>
            </a:fld>
            <a:endParaRPr lang="en-US"/>
          </a:p>
        </p:txBody>
      </p:sp>
      <p:sp>
        <p:nvSpPr>
          <p:cNvPr id="151554" name="Rectangle 2"/>
          <p:cNvSpPr>
            <a:spLocks noGrp="1" noRot="1" noChangeAspect="1" noChangeArrowheads="1" noTextEdit="1"/>
          </p:cNvSpPr>
          <p:nvPr>
            <p:ph type="sldImg"/>
          </p:nvPr>
        </p:nvSpPr>
        <p:spPr>
          <a:xfrm>
            <a:off x="10121900" y="3257550"/>
            <a:ext cx="12217400" cy="16287750"/>
          </a:xfrm>
          <a:ln/>
        </p:spPr>
      </p:sp>
      <p:sp>
        <p:nvSpPr>
          <p:cNvPr id="1515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90817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7" y="13635568"/>
            <a:ext cx="27979688" cy="9406467"/>
          </a:xfrm>
        </p:spPr>
        <p:txBody>
          <a:bodyPr/>
          <a:lstStyle/>
          <a:p>
            <a:r>
              <a:rPr lang="en-US"/>
              <a:t>Click to edit Master title style</a:t>
            </a:r>
          </a:p>
        </p:txBody>
      </p:sp>
      <p:sp>
        <p:nvSpPr>
          <p:cNvPr id="3" name="Subtitle 2"/>
          <p:cNvSpPr>
            <a:spLocks noGrp="1"/>
          </p:cNvSpPr>
          <p:nvPr>
            <p:ph type="subTitle" idx="1"/>
          </p:nvPr>
        </p:nvSpPr>
        <p:spPr>
          <a:xfrm>
            <a:off x="4937524" y="24870835"/>
            <a:ext cx="23043356" cy="1121833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p:nvPr userDrawn="1"/>
        </p:nvSpPr>
        <p:spPr bwMode="auto">
          <a:xfrm>
            <a:off x="29622467" y="43126928"/>
            <a:ext cx="2692021" cy="527713"/>
          </a:xfrm>
          <a:prstGeom prst="rect">
            <a:avLst/>
          </a:prstGeom>
          <a:solidFill>
            <a:srgbClr val="EAD5C0"/>
          </a:solidFill>
          <a:ln w="9525" cap="flat" cmpd="sng" algn="ctr">
            <a:solidFill>
              <a:srgbClr val="EDDBC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Arial Narrow" pitchFamily="34" charset="0"/>
            </a:endParaRPr>
          </a:p>
        </p:txBody>
      </p:sp>
    </p:spTree>
    <p:extLst>
      <p:ext uri="{BB962C8B-B14F-4D97-AF65-F5344CB8AC3E}">
        <p14:creationId xmlns:p14="http://schemas.microsoft.com/office/powerpoint/2010/main" val="563292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9313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4303039" y="1697567"/>
            <a:ext cx="7860506" cy="4104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20329" y="1697567"/>
            <a:ext cx="23468409" cy="4104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4160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7" y="13635568"/>
            <a:ext cx="27979688" cy="9406467"/>
          </a:xfrm>
        </p:spPr>
        <p:txBody>
          <a:bodyPr/>
          <a:lstStyle/>
          <a:p>
            <a:r>
              <a:rPr lang="en-US"/>
              <a:t>Click to edit Master title style</a:t>
            </a:r>
          </a:p>
        </p:txBody>
      </p:sp>
      <p:sp>
        <p:nvSpPr>
          <p:cNvPr id="3" name="Subtitle 2"/>
          <p:cNvSpPr>
            <a:spLocks noGrp="1"/>
          </p:cNvSpPr>
          <p:nvPr>
            <p:ph type="subTitle" idx="1"/>
          </p:nvPr>
        </p:nvSpPr>
        <p:spPr>
          <a:xfrm>
            <a:off x="4937524" y="24870835"/>
            <a:ext cx="23043356" cy="1121833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41714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409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28204586"/>
            <a:ext cx="27980879" cy="871643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6" y="18603384"/>
            <a:ext cx="27980879" cy="9601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982519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1830" y="9673167"/>
            <a:ext cx="3053953"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60082" y="9673167"/>
            <a:ext cx="3055144"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7227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56833"/>
            <a:ext cx="29627513" cy="7315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445" y="9825569"/>
            <a:ext cx="14544675"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5445" y="13919202"/>
            <a:ext cx="14544675"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30" y="9825569"/>
            <a:ext cx="14550628"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330" y="13919202"/>
            <a:ext cx="14550628"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2120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77842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4840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48368"/>
            <a:ext cx="10829925" cy="74358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70656" y="1748368"/>
            <a:ext cx="18402300" cy="374586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5" y="9184217"/>
            <a:ext cx="10829925" cy="30022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74647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6555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8" y="30723419"/>
            <a:ext cx="19751278" cy="362796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998" y="3922186"/>
            <a:ext cx="19751278" cy="263334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998" y="34351386"/>
            <a:ext cx="19751278" cy="5149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068529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5573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4303039" y="1697567"/>
            <a:ext cx="7860506" cy="4104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20329" y="1697567"/>
            <a:ext cx="23468409" cy="4104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10658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7" y="13635568"/>
            <a:ext cx="27979688" cy="9406467"/>
          </a:xfrm>
        </p:spPr>
        <p:txBody>
          <a:bodyPr/>
          <a:lstStyle/>
          <a:p>
            <a:r>
              <a:rPr lang="en-US"/>
              <a:t>Click to edit Master title style</a:t>
            </a:r>
          </a:p>
        </p:txBody>
      </p:sp>
      <p:sp>
        <p:nvSpPr>
          <p:cNvPr id="3" name="Subtitle 2"/>
          <p:cNvSpPr>
            <a:spLocks noGrp="1"/>
          </p:cNvSpPr>
          <p:nvPr>
            <p:ph type="subTitle" idx="1"/>
          </p:nvPr>
        </p:nvSpPr>
        <p:spPr>
          <a:xfrm>
            <a:off x="4937524" y="24870835"/>
            <a:ext cx="23043356" cy="1121833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9423439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0384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28204586"/>
            <a:ext cx="27980879" cy="871643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6" y="18603384"/>
            <a:ext cx="27980879" cy="9601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360750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1830" y="8386233"/>
            <a:ext cx="15093553" cy="3340946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499682" y="8386233"/>
            <a:ext cx="15094744" cy="3340946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17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56833"/>
            <a:ext cx="29627513" cy="7315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445" y="9825569"/>
            <a:ext cx="14544675"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5445" y="13919202"/>
            <a:ext cx="14544675"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30" y="9825569"/>
            <a:ext cx="14550628"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330" y="13919202"/>
            <a:ext cx="14550628"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002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23229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4241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28204586"/>
            <a:ext cx="27980879" cy="871643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6" y="18603384"/>
            <a:ext cx="27980879" cy="9601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369630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48368"/>
            <a:ext cx="10829925" cy="74358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70656" y="1748368"/>
            <a:ext cx="18402300" cy="374586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5" y="9184217"/>
            <a:ext cx="10829925" cy="30022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703006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8" y="30723419"/>
            <a:ext cx="19751278" cy="362796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998" y="3922186"/>
            <a:ext cx="19751278" cy="263334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998" y="34351386"/>
            <a:ext cx="19751278" cy="5149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288157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8402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4303039" y="1697568"/>
            <a:ext cx="7860506" cy="400981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20329" y="1697568"/>
            <a:ext cx="23468409" cy="40098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79843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7" y="13635568"/>
            <a:ext cx="27979688" cy="9406467"/>
          </a:xfrm>
        </p:spPr>
        <p:txBody>
          <a:bodyPr/>
          <a:lstStyle/>
          <a:p>
            <a:r>
              <a:rPr lang="en-US"/>
              <a:t>Click to edit Master title style</a:t>
            </a:r>
          </a:p>
        </p:txBody>
      </p:sp>
      <p:sp>
        <p:nvSpPr>
          <p:cNvPr id="3" name="Subtitle 2"/>
          <p:cNvSpPr>
            <a:spLocks noGrp="1"/>
          </p:cNvSpPr>
          <p:nvPr>
            <p:ph type="subTitle" idx="1"/>
          </p:nvPr>
        </p:nvSpPr>
        <p:spPr>
          <a:xfrm>
            <a:off x="4937524" y="24870835"/>
            <a:ext cx="23043356" cy="1121833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6377867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75906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28204586"/>
            <a:ext cx="27980879" cy="871643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6" y="18603384"/>
            <a:ext cx="27980879" cy="9601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7398730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1829" y="8555567"/>
            <a:ext cx="4267200"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73329" y="8555567"/>
            <a:ext cx="4267200"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54548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56833"/>
            <a:ext cx="29627513" cy="7315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445" y="9825569"/>
            <a:ext cx="14544675"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5445" y="13919202"/>
            <a:ext cx="14544675"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30" y="9825569"/>
            <a:ext cx="14550628"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330" y="13919202"/>
            <a:ext cx="14550628"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72787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07559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1830" y="9673167"/>
            <a:ext cx="3053953"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60082" y="9673167"/>
            <a:ext cx="3055144"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5770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97041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48368"/>
            <a:ext cx="10829925" cy="74358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70656" y="1748368"/>
            <a:ext cx="18402300" cy="374586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5" y="9184217"/>
            <a:ext cx="10829925" cy="30022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84360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8" y="30723419"/>
            <a:ext cx="19751278" cy="362796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998" y="3922186"/>
            <a:ext cx="19751278" cy="263334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998" y="34351386"/>
            <a:ext cx="19751278" cy="5149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192937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46430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4303039" y="1697567"/>
            <a:ext cx="7860506" cy="3992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20329" y="1697567"/>
            <a:ext cx="23468409" cy="3992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56432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7" y="13635568"/>
            <a:ext cx="27979688" cy="9406467"/>
          </a:xfrm>
        </p:spPr>
        <p:txBody>
          <a:bodyPr/>
          <a:lstStyle/>
          <a:p>
            <a:r>
              <a:rPr lang="en-US"/>
              <a:t>Click to edit Master title style</a:t>
            </a:r>
          </a:p>
        </p:txBody>
      </p:sp>
      <p:sp>
        <p:nvSpPr>
          <p:cNvPr id="3" name="Subtitle 2"/>
          <p:cNvSpPr>
            <a:spLocks noGrp="1"/>
          </p:cNvSpPr>
          <p:nvPr>
            <p:ph type="subTitle" idx="1"/>
          </p:nvPr>
        </p:nvSpPr>
        <p:spPr>
          <a:xfrm>
            <a:off x="4937524" y="24870835"/>
            <a:ext cx="23043356" cy="1121833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1317723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55216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28204586"/>
            <a:ext cx="27980879" cy="871643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6" y="18603384"/>
            <a:ext cx="27980879" cy="9601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886751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1830" y="9673167"/>
            <a:ext cx="3053953"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60082" y="9673167"/>
            <a:ext cx="3055144"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71775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56833"/>
            <a:ext cx="29627513" cy="7315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445" y="9825569"/>
            <a:ext cx="14544675"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5445" y="13919202"/>
            <a:ext cx="14544675"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30" y="9825569"/>
            <a:ext cx="14550628"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330" y="13919202"/>
            <a:ext cx="14550628"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9042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56833"/>
            <a:ext cx="29627513" cy="7315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445" y="9825569"/>
            <a:ext cx="14544675"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5445" y="13919202"/>
            <a:ext cx="14544675"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30" y="9825569"/>
            <a:ext cx="14550628"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330" y="13919202"/>
            <a:ext cx="14550628"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54694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730899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6323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48368"/>
            <a:ext cx="10829925" cy="74358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70656" y="1748368"/>
            <a:ext cx="18402300" cy="374586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5" y="9184217"/>
            <a:ext cx="10829925" cy="30022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958308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8" y="30723419"/>
            <a:ext cx="19751278" cy="362796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998" y="3922186"/>
            <a:ext cx="19751278" cy="263334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998" y="34351386"/>
            <a:ext cx="19751278" cy="5149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318084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81634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4303039" y="1697567"/>
            <a:ext cx="7860506" cy="4104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20329" y="1697567"/>
            <a:ext cx="23468409" cy="4104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46987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7" y="13635568"/>
            <a:ext cx="27979688" cy="9406467"/>
          </a:xfrm>
        </p:spPr>
        <p:txBody>
          <a:bodyPr/>
          <a:lstStyle/>
          <a:p>
            <a:r>
              <a:rPr lang="en-US"/>
              <a:t>Click to edit Master title style</a:t>
            </a:r>
          </a:p>
        </p:txBody>
      </p:sp>
      <p:sp>
        <p:nvSpPr>
          <p:cNvPr id="3" name="Subtitle 2"/>
          <p:cNvSpPr>
            <a:spLocks noGrp="1"/>
          </p:cNvSpPr>
          <p:nvPr>
            <p:ph type="subTitle" idx="1"/>
          </p:nvPr>
        </p:nvSpPr>
        <p:spPr>
          <a:xfrm>
            <a:off x="4937524" y="24870835"/>
            <a:ext cx="23043356" cy="1121833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6999391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27282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28204586"/>
            <a:ext cx="27980879" cy="871643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6" y="18603384"/>
            <a:ext cx="27980879" cy="9601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1685621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1830" y="9673167"/>
            <a:ext cx="3053953"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60082" y="9673167"/>
            <a:ext cx="3055144" cy="33070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7998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988807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56833"/>
            <a:ext cx="29627513" cy="7315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445" y="9825569"/>
            <a:ext cx="14544675"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5445" y="13919202"/>
            <a:ext cx="14544675"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30" y="9825569"/>
            <a:ext cx="14550628" cy="40936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330" y="13919202"/>
            <a:ext cx="14550628" cy="252878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29836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81138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1199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48368"/>
            <a:ext cx="10829925" cy="74358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70656" y="1748368"/>
            <a:ext cx="18402300" cy="374586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5" y="9184217"/>
            <a:ext cx="10829925" cy="30022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195067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8" y="30723419"/>
            <a:ext cx="19751278" cy="362796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998" y="3922186"/>
            <a:ext cx="19751278" cy="263334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998" y="34351386"/>
            <a:ext cx="19751278" cy="5149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718760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225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4303039" y="1697567"/>
            <a:ext cx="7860506" cy="4104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20329" y="1697567"/>
            <a:ext cx="23468409" cy="4104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80992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3A162-37E3-B097-6D68-16449005905F}"/>
              </a:ext>
            </a:extLst>
          </p:cNvPr>
          <p:cNvSpPr>
            <a:spLocks noGrp="1"/>
          </p:cNvSpPr>
          <p:nvPr>
            <p:ph type="ctrTitle"/>
          </p:nvPr>
        </p:nvSpPr>
        <p:spPr>
          <a:xfrm>
            <a:off x="4114800" y="7183123"/>
            <a:ext cx="24688800" cy="15280640"/>
          </a:xfrm>
        </p:spPr>
        <p:txBody>
          <a:bodyPr anchor="b"/>
          <a:lstStyle>
            <a:lvl1pPr algn="ctr">
              <a:defRPr sz="16200"/>
            </a:lvl1pPr>
          </a:lstStyle>
          <a:p>
            <a:r>
              <a:rPr lang="en-US"/>
              <a:t>Click to edit Master title style</a:t>
            </a:r>
            <a:endParaRPr lang="en-IN"/>
          </a:p>
        </p:txBody>
      </p:sp>
      <p:sp>
        <p:nvSpPr>
          <p:cNvPr id="3" name="Subtitle 2">
            <a:extLst>
              <a:ext uri="{FF2B5EF4-FFF2-40B4-BE49-F238E27FC236}">
                <a16:creationId xmlns:a16="http://schemas.microsoft.com/office/drawing/2014/main" id="{72062FCF-0011-B235-F640-E2CEBDE1908C}"/>
              </a:ext>
            </a:extLst>
          </p:cNvPr>
          <p:cNvSpPr>
            <a:spLocks noGrp="1"/>
          </p:cNvSpPr>
          <p:nvPr>
            <p:ph type="subTitle" idx="1"/>
          </p:nvPr>
        </p:nvSpPr>
        <p:spPr>
          <a:xfrm>
            <a:off x="4114800" y="23053043"/>
            <a:ext cx="24688800" cy="10596877"/>
          </a:xfrm>
        </p:spPr>
        <p:txBody>
          <a:bodyPr/>
          <a:lstStyle>
            <a:lvl1pPr marL="0" indent="0" algn="ctr">
              <a:buNone/>
              <a:defRPr sz="6480"/>
            </a:lvl1pPr>
            <a:lvl2pPr marL="1234440" indent="0" algn="ctr">
              <a:buNone/>
              <a:defRPr sz="5400"/>
            </a:lvl2pPr>
            <a:lvl3pPr marL="2468880" indent="0" algn="ctr">
              <a:buNone/>
              <a:defRPr sz="4860"/>
            </a:lvl3pPr>
            <a:lvl4pPr marL="3703320" indent="0" algn="ctr">
              <a:buNone/>
              <a:defRPr sz="4320"/>
            </a:lvl4pPr>
            <a:lvl5pPr marL="4937760" indent="0" algn="ctr">
              <a:buNone/>
              <a:defRPr sz="4320"/>
            </a:lvl5pPr>
            <a:lvl6pPr marL="6172200" indent="0" algn="ctr">
              <a:buNone/>
              <a:defRPr sz="4320"/>
            </a:lvl6pPr>
            <a:lvl7pPr marL="7406640" indent="0" algn="ctr">
              <a:buNone/>
              <a:defRPr sz="4320"/>
            </a:lvl7pPr>
            <a:lvl8pPr marL="8641080" indent="0" algn="ctr">
              <a:buNone/>
              <a:defRPr sz="4320"/>
            </a:lvl8pPr>
            <a:lvl9pPr marL="9875520" indent="0" algn="ctr">
              <a:buNone/>
              <a:defRPr sz="432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8FFCB7E-F52A-1D84-1B74-52048B45D536}"/>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5" name="Footer Placeholder 4">
            <a:extLst>
              <a:ext uri="{FF2B5EF4-FFF2-40B4-BE49-F238E27FC236}">
                <a16:creationId xmlns:a16="http://schemas.microsoft.com/office/drawing/2014/main" id="{99FD93CF-8E58-5E4E-8DE9-76C06FBAB39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8D1707-A3C1-E8C4-6F24-C43A5701063B}"/>
              </a:ext>
            </a:extLst>
          </p:cNvPr>
          <p:cNvSpPr>
            <a:spLocks noGrp="1"/>
          </p:cNvSpPr>
          <p:nvPr>
            <p:ph type="sldNum" sz="quarter" idx="12"/>
          </p:nvPr>
        </p:nvSpPr>
        <p:spPr/>
        <p:txBody>
          <a:bodyPr/>
          <a:lstStyle/>
          <a:p>
            <a:fld id="{60C22B37-E54C-4D07-93D7-643667E08A46}" type="slidenum">
              <a:rPr lang="en-IN" smtClean="0"/>
              <a:t>‹#›</a:t>
            </a:fld>
            <a:endParaRPr lang="en-IN"/>
          </a:p>
        </p:txBody>
      </p:sp>
      <p:sp>
        <p:nvSpPr>
          <p:cNvPr id="7" name="Rectangle 6">
            <a:extLst>
              <a:ext uri="{FF2B5EF4-FFF2-40B4-BE49-F238E27FC236}">
                <a16:creationId xmlns:a16="http://schemas.microsoft.com/office/drawing/2014/main" id="{B36D45B9-E4AD-2E39-F535-E5E2E01AC60B}"/>
              </a:ext>
            </a:extLst>
          </p:cNvPr>
          <p:cNvSpPr/>
          <p:nvPr userDrawn="1"/>
        </p:nvSpPr>
        <p:spPr bwMode="auto">
          <a:xfrm>
            <a:off x="29622467" y="43126928"/>
            <a:ext cx="2692021" cy="527713"/>
          </a:xfrm>
          <a:prstGeom prst="rect">
            <a:avLst/>
          </a:prstGeom>
          <a:solidFill>
            <a:srgbClr val="EAD5C0"/>
          </a:solidFill>
          <a:ln w="9525" cap="flat" cmpd="sng" algn="ctr">
            <a:solidFill>
              <a:srgbClr val="EDDBC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Arial Narrow" pitchFamily="34" charset="0"/>
            </a:endParaRPr>
          </a:p>
        </p:txBody>
      </p:sp>
    </p:spTree>
    <p:extLst>
      <p:ext uri="{BB962C8B-B14F-4D97-AF65-F5344CB8AC3E}">
        <p14:creationId xmlns:p14="http://schemas.microsoft.com/office/powerpoint/2010/main" val="39153011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F6F2C-4C48-BDA3-A6A8-014CCE79124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D427DAA-3569-78D4-80DC-0FCBC05158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BE2EC49-1E07-9BCC-9518-772FA73B4F90}"/>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5" name="Footer Placeholder 4">
            <a:extLst>
              <a:ext uri="{FF2B5EF4-FFF2-40B4-BE49-F238E27FC236}">
                <a16:creationId xmlns:a16="http://schemas.microsoft.com/office/drawing/2014/main" id="{4743685D-DEF8-3FE2-9F90-3145AF0AE6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2698977-E3FA-57CC-654B-EF701DDAFD5E}"/>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32636042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F8887-BE38-4A6C-FDC3-80D1544DD9E0}"/>
              </a:ext>
            </a:extLst>
          </p:cNvPr>
          <p:cNvSpPr>
            <a:spLocks noGrp="1"/>
          </p:cNvSpPr>
          <p:nvPr>
            <p:ph type="title"/>
          </p:nvPr>
        </p:nvSpPr>
        <p:spPr>
          <a:xfrm>
            <a:off x="2245995" y="10942326"/>
            <a:ext cx="28392120" cy="18257517"/>
          </a:xfrm>
        </p:spPr>
        <p:txBody>
          <a:bodyPr anchor="b"/>
          <a:lstStyle>
            <a:lvl1pPr>
              <a:defRPr sz="162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2F5004A-A150-05D1-0B5D-56438AC6265D}"/>
              </a:ext>
            </a:extLst>
          </p:cNvPr>
          <p:cNvSpPr>
            <a:spLocks noGrp="1"/>
          </p:cNvSpPr>
          <p:nvPr>
            <p:ph type="body" idx="1"/>
          </p:nvPr>
        </p:nvSpPr>
        <p:spPr>
          <a:xfrm>
            <a:off x="2245995" y="29372566"/>
            <a:ext cx="28392120" cy="9601197"/>
          </a:xfrm>
        </p:spPr>
        <p:txBody>
          <a:bodyPr/>
          <a:lstStyle>
            <a:lvl1pPr marL="0" indent="0">
              <a:buNone/>
              <a:defRPr sz="6480">
                <a:solidFill>
                  <a:schemeClr val="tx1">
                    <a:tint val="75000"/>
                  </a:schemeClr>
                </a:solidFill>
              </a:defRPr>
            </a:lvl1pPr>
            <a:lvl2pPr marL="1234440" indent="0">
              <a:buNone/>
              <a:defRPr sz="5400">
                <a:solidFill>
                  <a:schemeClr val="tx1">
                    <a:tint val="75000"/>
                  </a:schemeClr>
                </a:solidFill>
              </a:defRPr>
            </a:lvl2pPr>
            <a:lvl3pPr marL="2468880" indent="0">
              <a:buNone/>
              <a:defRPr sz="4860">
                <a:solidFill>
                  <a:schemeClr val="tx1">
                    <a:tint val="75000"/>
                  </a:schemeClr>
                </a:solidFill>
              </a:defRPr>
            </a:lvl3pPr>
            <a:lvl4pPr marL="3703320" indent="0">
              <a:buNone/>
              <a:defRPr sz="4320">
                <a:solidFill>
                  <a:schemeClr val="tx1">
                    <a:tint val="75000"/>
                  </a:schemeClr>
                </a:solidFill>
              </a:defRPr>
            </a:lvl4pPr>
            <a:lvl5pPr marL="4937760" indent="0">
              <a:buNone/>
              <a:defRPr sz="4320">
                <a:solidFill>
                  <a:schemeClr val="tx1">
                    <a:tint val="75000"/>
                  </a:schemeClr>
                </a:solidFill>
              </a:defRPr>
            </a:lvl5pPr>
            <a:lvl6pPr marL="6172200" indent="0">
              <a:buNone/>
              <a:defRPr sz="4320">
                <a:solidFill>
                  <a:schemeClr val="tx1">
                    <a:tint val="75000"/>
                  </a:schemeClr>
                </a:solidFill>
              </a:defRPr>
            </a:lvl6pPr>
            <a:lvl7pPr marL="7406640" indent="0">
              <a:buNone/>
              <a:defRPr sz="4320">
                <a:solidFill>
                  <a:schemeClr val="tx1">
                    <a:tint val="75000"/>
                  </a:schemeClr>
                </a:solidFill>
              </a:defRPr>
            </a:lvl7pPr>
            <a:lvl8pPr marL="8641080" indent="0">
              <a:buNone/>
              <a:defRPr sz="4320">
                <a:solidFill>
                  <a:schemeClr val="tx1">
                    <a:tint val="75000"/>
                  </a:schemeClr>
                </a:solidFill>
              </a:defRPr>
            </a:lvl8pPr>
            <a:lvl9pPr marL="9875520" indent="0">
              <a:buNone/>
              <a:defRPr sz="432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FE64C4-0305-804E-7C08-404D151881BE}"/>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5" name="Footer Placeholder 4">
            <a:extLst>
              <a:ext uri="{FF2B5EF4-FFF2-40B4-BE49-F238E27FC236}">
                <a16:creationId xmlns:a16="http://schemas.microsoft.com/office/drawing/2014/main" id="{220BB223-739C-5298-E66B-BFE21FED521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365E3B0-3B2C-46DD-8FC2-05475FB6225C}"/>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2803333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7991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F4447-B691-7DF8-F6E0-4B6AF8C4191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C377470-408D-0344-2CC6-94AE742BE94C}"/>
              </a:ext>
            </a:extLst>
          </p:cNvPr>
          <p:cNvSpPr>
            <a:spLocks noGrp="1"/>
          </p:cNvSpPr>
          <p:nvPr>
            <p:ph sz="half" idx="1"/>
          </p:nvPr>
        </p:nvSpPr>
        <p:spPr>
          <a:xfrm>
            <a:off x="22631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23B6196-4ABC-69F0-2B90-DBE839C7C08B}"/>
              </a:ext>
            </a:extLst>
          </p:cNvPr>
          <p:cNvSpPr>
            <a:spLocks noGrp="1"/>
          </p:cNvSpPr>
          <p:nvPr>
            <p:ph sz="half" idx="2"/>
          </p:nvPr>
        </p:nvSpPr>
        <p:spPr>
          <a:xfrm>
            <a:off x="166649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4B2EFCC-2D68-B9A7-5A59-B0586816050A}"/>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6" name="Footer Placeholder 5">
            <a:extLst>
              <a:ext uri="{FF2B5EF4-FFF2-40B4-BE49-F238E27FC236}">
                <a16:creationId xmlns:a16="http://schemas.microsoft.com/office/drawing/2014/main" id="{D9D966F2-6B05-1BFE-D0A8-E91FD687C73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CD34574-E8D4-C123-5A58-D9A527A4CAD3}"/>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95651710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92503-E4D6-2CF8-63E0-0C9E6C0CFE1A}"/>
              </a:ext>
            </a:extLst>
          </p:cNvPr>
          <p:cNvSpPr>
            <a:spLocks noGrp="1"/>
          </p:cNvSpPr>
          <p:nvPr>
            <p:ph type="title"/>
          </p:nvPr>
        </p:nvSpPr>
        <p:spPr>
          <a:xfrm>
            <a:off x="2267428" y="2336803"/>
            <a:ext cx="28392120" cy="848360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AFDA144-07F2-E679-EFC4-81872606992A}"/>
              </a:ext>
            </a:extLst>
          </p:cNvPr>
          <p:cNvSpPr>
            <a:spLocks noGrp="1"/>
          </p:cNvSpPr>
          <p:nvPr>
            <p:ph type="body" idx="1"/>
          </p:nvPr>
        </p:nvSpPr>
        <p:spPr>
          <a:xfrm>
            <a:off x="2267429" y="10759443"/>
            <a:ext cx="13926025" cy="5273037"/>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a:t>Click to edit Master text styles</a:t>
            </a:r>
          </a:p>
        </p:txBody>
      </p:sp>
      <p:sp>
        <p:nvSpPr>
          <p:cNvPr id="4" name="Content Placeholder 3">
            <a:extLst>
              <a:ext uri="{FF2B5EF4-FFF2-40B4-BE49-F238E27FC236}">
                <a16:creationId xmlns:a16="http://schemas.microsoft.com/office/drawing/2014/main" id="{24B79ACB-9D4B-20A2-5A75-ABD8E6C8D93F}"/>
              </a:ext>
            </a:extLst>
          </p:cNvPr>
          <p:cNvSpPr>
            <a:spLocks noGrp="1"/>
          </p:cNvSpPr>
          <p:nvPr>
            <p:ph sz="half" idx="2"/>
          </p:nvPr>
        </p:nvSpPr>
        <p:spPr>
          <a:xfrm>
            <a:off x="2267429" y="16032480"/>
            <a:ext cx="13926025"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BB918A8-1276-2D15-39F1-38FACF9C913D}"/>
              </a:ext>
            </a:extLst>
          </p:cNvPr>
          <p:cNvSpPr>
            <a:spLocks noGrp="1"/>
          </p:cNvSpPr>
          <p:nvPr>
            <p:ph type="body" sz="quarter" idx="3"/>
          </p:nvPr>
        </p:nvSpPr>
        <p:spPr>
          <a:xfrm>
            <a:off x="16664940" y="10759443"/>
            <a:ext cx="13994608" cy="5273037"/>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a:t>Click to edit Master text styles</a:t>
            </a:r>
          </a:p>
        </p:txBody>
      </p:sp>
      <p:sp>
        <p:nvSpPr>
          <p:cNvPr id="6" name="Content Placeholder 5">
            <a:extLst>
              <a:ext uri="{FF2B5EF4-FFF2-40B4-BE49-F238E27FC236}">
                <a16:creationId xmlns:a16="http://schemas.microsoft.com/office/drawing/2014/main" id="{4362E97A-1137-6628-C108-4B781E9BC2E4}"/>
              </a:ext>
            </a:extLst>
          </p:cNvPr>
          <p:cNvSpPr>
            <a:spLocks noGrp="1"/>
          </p:cNvSpPr>
          <p:nvPr>
            <p:ph sz="quarter" idx="4"/>
          </p:nvPr>
        </p:nvSpPr>
        <p:spPr>
          <a:xfrm>
            <a:off x="16664940" y="16032480"/>
            <a:ext cx="13994608"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347944C-2B80-81EB-7D60-98413B2E82B6}"/>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8" name="Footer Placeholder 7">
            <a:extLst>
              <a:ext uri="{FF2B5EF4-FFF2-40B4-BE49-F238E27FC236}">
                <a16:creationId xmlns:a16="http://schemas.microsoft.com/office/drawing/2014/main" id="{2A8BD9D8-EB8A-82C7-C457-BEFD225885EF}"/>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B744B27-15DA-B97B-9304-821291A3D464}"/>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18315701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0350D-556D-8197-F492-DE10DD1DB1B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78B18D4-B83E-DDDF-987F-0BA2C374C0A6}"/>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4" name="Footer Placeholder 3">
            <a:extLst>
              <a:ext uri="{FF2B5EF4-FFF2-40B4-BE49-F238E27FC236}">
                <a16:creationId xmlns:a16="http://schemas.microsoft.com/office/drawing/2014/main" id="{A90B72F5-8C7E-988F-2E00-3B2BFC8E88A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7AEABF2-EDE5-264E-0979-960C58A1A22F}"/>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9460315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46975-F580-264B-C31D-714919BC8993}"/>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3" name="Footer Placeholder 2">
            <a:extLst>
              <a:ext uri="{FF2B5EF4-FFF2-40B4-BE49-F238E27FC236}">
                <a16:creationId xmlns:a16="http://schemas.microsoft.com/office/drawing/2014/main" id="{E975141F-755C-5A92-A032-596E02D7BD5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A3F64BA-4CD1-9E21-E80C-05EB1D602C2E}"/>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37858931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B95F9-C4B1-D59F-3F4E-241B61337E2D}"/>
              </a:ext>
            </a:extLst>
          </p:cNvPr>
          <p:cNvSpPr>
            <a:spLocks noGrp="1"/>
          </p:cNvSpPr>
          <p:nvPr>
            <p:ph type="title"/>
          </p:nvPr>
        </p:nvSpPr>
        <p:spPr>
          <a:xfrm>
            <a:off x="2267429" y="2926080"/>
            <a:ext cx="10617040" cy="10241280"/>
          </a:xfrm>
        </p:spPr>
        <p:txBody>
          <a:bodyPr anchor="b"/>
          <a:lstStyle>
            <a:lvl1pPr>
              <a:defRPr sz="864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A9F744F-8DA6-445D-1577-ECC78ED52CE7}"/>
              </a:ext>
            </a:extLst>
          </p:cNvPr>
          <p:cNvSpPr>
            <a:spLocks noGrp="1"/>
          </p:cNvSpPr>
          <p:nvPr>
            <p:ph idx="1"/>
          </p:nvPr>
        </p:nvSpPr>
        <p:spPr>
          <a:xfrm>
            <a:off x="13994608" y="6319523"/>
            <a:ext cx="16664940" cy="31191200"/>
          </a:xfrm>
        </p:spPr>
        <p:txBody>
          <a:bodyPr/>
          <a:lstStyle>
            <a:lvl1pPr>
              <a:defRPr sz="8640"/>
            </a:lvl1pPr>
            <a:lvl2pPr>
              <a:defRPr sz="7560"/>
            </a:lvl2pPr>
            <a:lvl3pPr>
              <a:defRPr sz="6480"/>
            </a:lvl3pPr>
            <a:lvl4pPr>
              <a:defRPr sz="5400"/>
            </a:lvl4pPr>
            <a:lvl5pPr>
              <a:defRPr sz="5400"/>
            </a:lvl5pPr>
            <a:lvl6pPr>
              <a:defRPr sz="5400"/>
            </a:lvl6pPr>
            <a:lvl7pPr>
              <a:defRPr sz="5400"/>
            </a:lvl7pPr>
            <a:lvl8pPr>
              <a:defRPr sz="5400"/>
            </a:lvl8pPr>
            <a:lvl9pPr>
              <a:defRPr sz="5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AFAD8A3-C06A-A075-9291-B0FAE6357734}"/>
              </a:ext>
            </a:extLst>
          </p:cNvPr>
          <p:cNvSpPr>
            <a:spLocks noGrp="1"/>
          </p:cNvSpPr>
          <p:nvPr>
            <p:ph type="body" sz="half" idx="2"/>
          </p:nvPr>
        </p:nvSpPr>
        <p:spPr>
          <a:xfrm>
            <a:off x="2267429" y="13167360"/>
            <a:ext cx="10617040" cy="24394163"/>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a:t>Click to edit Master text styles</a:t>
            </a:r>
          </a:p>
        </p:txBody>
      </p:sp>
      <p:sp>
        <p:nvSpPr>
          <p:cNvPr id="5" name="Date Placeholder 4">
            <a:extLst>
              <a:ext uri="{FF2B5EF4-FFF2-40B4-BE49-F238E27FC236}">
                <a16:creationId xmlns:a16="http://schemas.microsoft.com/office/drawing/2014/main" id="{5795F445-2BE7-8C27-66A1-47798241392E}"/>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6" name="Footer Placeholder 5">
            <a:extLst>
              <a:ext uri="{FF2B5EF4-FFF2-40B4-BE49-F238E27FC236}">
                <a16:creationId xmlns:a16="http://schemas.microsoft.com/office/drawing/2014/main" id="{4C7B94AC-9D0B-00F0-0087-3BA4FD6A6C6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4D3DB71-EBDC-8FA1-16D3-D361ECC95A05}"/>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21876680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AE7FA-9B27-2BB0-5CB3-E83A09E2AA2E}"/>
              </a:ext>
            </a:extLst>
          </p:cNvPr>
          <p:cNvSpPr>
            <a:spLocks noGrp="1"/>
          </p:cNvSpPr>
          <p:nvPr>
            <p:ph type="title"/>
          </p:nvPr>
        </p:nvSpPr>
        <p:spPr>
          <a:xfrm>
            <a:off x="2267429" y="2926080"/>
            <a:ext cx="10617040" cy="10241280"/>
          </a:xfrm>
        </p:spPr>
        <p:txBody>
          <a:bodyPr anchor="b"/>
          <a:lstStyle>
            <a:lvl1pPr>
              <a:defRPr sz="864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F4AC9BF-CFF9-8DAC-B81D-4270F67DB387}"/>
              </a:ext>
            </a:extLst>
          </p:cNvPr>
          <p:cNvSpPr>
            <a:spLocks noGrp="1"/>
          </p:cNvSpPr>
          <p:nvPr>
            <p:ph type="pic" idx="1"/>
          </p:nvPr>
        </p:nvSpPr>
        <p:spPr>
          <a:xfrm>
            <a:off x="13994608" y="6319523"/>
            <a:ext cx="16664940" cy="31191200"/>
          </a:xfrm>
        </p:spPr>
        <p:txBody>
          <a:bodyPr/>
          <a:lstStyle>
            <a:lvl1pPr marL="0" indent="0">
              <a:buNone/>
              <a:defRPr sz="8640"/>
            </a:lvl1pPr>
            <a:lvl2pPr marL="1234440" indent="0">
              <a:buNone/>
              <a:defRPr sz="7560"/>
            </a:lvl2pPr>
            <a:lvl3pPr marL="2468880" indent="0">
              <a:buNone/>
              <a:defRPr sz="6480"/>
            </a:lvl3pPr>
            <a:lvl4pPr marL="3703320" indent="0">
              <a:buNone/>
              <a:defRPr sz="5400"/>
            </a:lvl4pPr>
            <a:lvl5pPr marL="4937760" indent="0">
              <a:buNone/>
              <a:defRPr sz="5400"/>
            </a:lvl5pPr>
            <a:lvl6pPr marL="6172200" indent="0">
              <a:buNone/>
              <a:defRPr sz="5400"/>
            </a:lvl6pPr>
            <a:lvl7pPr marL="7406640" indent="0">
              <a:buNone/>
              <a:defRPr sz="5400"/>
            </a:lvl7pPr>
            <a:lvl8pPr marL="8641080" indent="0">
              <a:buNone/>
              <a:defRPr sz="5400"/>
            </a:lvl8pPr>
            <a:lvl9pPr marL="9875520" indent="0">
              <a:buNone/>
              <a:defRPr sz="5400"/>
            </a:lvl9pPr>
          </a:lstStyle>
          <a:p>
            <a:endParaRPr lang="en-IN"/>
          </a:p>
        </p:txBody>
      </p:sp>
      <p:sp>
        <p:nvSpPr>
          <p:cNvPr id="4" name="Text Placeholder 3">
            <a:extLst>
              <a:ext uri="{FF2B5EF4-FFF2-40B4-BE49-F238E27FC236}">
                <a16:creationId xmlns:a16="http://schemas.microsoft.com/office/drawing/2014/main" id="{697C35DE-89DB-CBBF-7FFD-511E87E78C3A}"/>
              </a:ext>
            </a:extLst>
          </p:cNvPr>
          <p:cNvSpPr>
            <a:spLocks noGrp="1"/>
          </p:cNvSpPr>
          <p:nvPr>
            <p:ph type="body" sz="half" idx="2"/>
          </p:nvPr>
        </p:nvSpPr>
        <p:spPr>
          <a:xfrm>
            <a:off x="2267429" y="13167360"/>
            <a:ext cx="10617040" cy="24394163"/>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a:t>Click to edit Master text styles</a:t>
            </a:r>
          </a:p>
        </p:txBody>
      </p:sp>
      <p:sp>
        <p:nvSpPr>
          <p:cNvPr id="5" name="Date Placeholder 4">
            <a:extLst>
              <a:ext uri="{FF2B5EF4-FFF2-40B4-BE49-F238E27FC236}">
                <a16:creationId xmlns:a16="http://schemas.microsoft.com/office/drawing/2014/main" id="{AF81D635-BA75-DEAB-B4DA-EBE69051F32C}"/>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6" name="Footer Placeholder 5">
            <a:extLst>
              <a:ext uri="{FF2B5EF4-FFF2-40B4-BE49-F238E27FC236}">
                <a16:creationId xmlns:a16="http://schemas.microsoft.com/office/drawing/2014/main" id="{08EEF7DC-2AB9-B61B-33D9-4AC12FB07E9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CACB484-6D2E-CF70-1540-B963FC5B3191}"/>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35515881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74ECB-9598-1B55-A8DC-D2AFE69987E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A499B33-8A5E-74C7-9F8D-A1CA6D3553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D9189E9-15DA-8626-3D92-82534865B90E}"/>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5" name="Footer Placeholder 4">
            <a:extLst>
              <a:ext uri="{FF2B5EF4-FFF2-40B4-BE49-F238E27FC236}">
                <a16:creationId xmlns:a16="http://schemas.microsoft.com/office/drawing/2014/main" id="{0B4A6EF5-F2DA-E702-FC72-458A6BD68A4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AB9B361-18F8-C694-E318-B106A6065F18}"/>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25526533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15CEF0-532C-FD69-8A01-977714EC7BB4}"/>
              </a:ext>
            </a:extLst>
          </p:cNvPr>
          <p:cNvSpPr>
            <a:spLocks noGrp="1"/>
          </p:cNvSpPr>
          <p:nvPr>
            <p:ph type="title" orient="vert"/>
          </p:nvPr>
        </p:nvSpPr>
        <p:spPr>
          <a:xfrm>
            <a:off x="23557230" y="2336800"/>
            <a:ext cx="7098030" cy="37195763"/>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9237A16-F24C-FCD7-83F8-7D1C995286C7}"/>
              </a:ext>
            </a:extLst>
          </p:cNvPr>
          <p:cNvSpPr>
            <a:spLocks noGrp="1"/>
          </p:cNvSpPr>
          <p:nvPr>
            <p:ph type="body" orient="vert" idx="1"/>
          </p:nvPr>
        </p:nvSpPr>
        <p:spPr>
          <a:xfrm>
            <a:off x="2263140" y="2336800"/>
            <a:ext cx="20882610"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AB7FFCC-8CAE-345C-BADD-CBC5B26DF6C6}"/>
              </a:ext>
            </a:extLst>
          </p:cNvPr>
          <p:cNvSpPr>
            <a:spLocks noGrp="1"/>
          </p:cNvSpPr>
          <p:nvPr>
            <p:ph type="dt" sz="half" idx="10"/>
          </p:nvPr>
        </p:nvSpPr>
        <p:spPr/>
        <p:txBody>
          <a:bodyPr/>
          <a:lstStyle/>
          <a:p>
            <a:fld id="{18D27A05-7392-476F-894C-EC1B96BBD0F5}" type="datetimeFigureOut">
              <a:rPr lang="en-IN" smtClean="0"/>
              <a:t>25-06-2025</a:t>
            </a:fld>
            <a:endParaRPr lang="en-IN"/>
          </a:p>
        </p:txBody>
      </p:sp>
      <p:sp>
        <p:nvSpPr>
          <p:cNvPr id="5" name="Footer Placeholder 4">
            <a:extLst>
              <a:ext uri="{FF2B5EF4-FFF2-40B4-BE49-F238E27FC236}">
                <a16:creationId xmlns:a16="http://schemas.microsoft.com/office/drawing/2014/main" id="{E3E6A868-B519-E438-6581-6585B86D82F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27430CC-E773-F630-02BA-BA934EDAA15D}"/>
              </a:ext>
            </a:extLst>
          </p:cNvPr>
          <p:cNvSpPr>
            <a:spLocks noGrp="1"/>
          </p:cNvSpPr>
          <p:nvPr>
            <p:ph type="sldNum" sz="quarter" idx="12"/>
          </p:nvPr>
        </p:nvSpPr>
        <p:spPr/>
        <p:txBody>
          <a:bodyPr/>
          <a:lstStyle/>
          <a:p>
            <a:fld id="{60C22B37-E54C-4D07-93D7-643667E08A46}" type="slidenum">
              <a:rPr lang="en-IN" smtClean="0"/>
              <a:t>‹#›</a:t>
            </a:fld>
            <a:endParaRPr lang="en-IN"/>
          </a:p>
        </p:txBody>
      </p:sp>
    </p:spTree>
    <p:extLst>
      <p:ext uri="{BB962C8B-B14F-4D97-AF65-F5344CB8AC3E}">
        <p14:creationId xmlns:p14="http://schemas.microsoft.com/office/powerpoint/2010/main" val="1118809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5" y="1748368"/>
            <a:ext cx="10829925" cy="74358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70656" y="1748368"/>
            <a:ext cx="18402300" cy="374586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5" y="9184217"/>
            <a:ext cx="10829925" cy="30022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0451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8" y="30723419"/>
            <a:ext cx="19751278" cy="362796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998" y="3922186"/>
            <a:ext cx="19751278" cy="263334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998" y="34351386"/>
            <a:ext cx="19751278" cy="5149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72900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86023" name="Rectangle 7"/>
          <p:cNvSpPr>
            <a:spLocks noChangeArrowheads="1"/>
          </p:cNvSpPr>
          <p:nvPr userDrawn="1"/>
        </p:nvSpPr>
        <p:spPr bwMode="auto">
          <a:xfrm>
            <a:off x="0" y="6604000"/>
            <a:ext cx="32918400" cy="37287200"/>
          </a:xfrm>
          <a:prstGeom prst="rect">
            <a:avLst/>
          </a:prstGeom>
          <a:solidFill>
            <a:srgbClr val="EAD5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9" name="Rectangle 13" descr="Parchment"/>
          <p:cNvSpPr>
            <a:spLocks noChangeArrowheads="1"/>
          </p:cNvSpPr>
          <p:nvPr userDrawn="1"/>
        </p:nvSpPr>
        <p:spPr bwMode="auto">
          <a:xfrm>
            <a:off x="2480310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4" name="Rectangle 8"/>
          <p:cNvSpPr>
            <a:spLocks noChangeArrowheads="1"/>
          </p:cNvSpPr>
          <p:nvPr userDrawn="1"/>
        </p:nvSpPr>
        <p:spPr bwMode="auto">
          <a:xfrm>
            <a:off x="0" y="25400"/>
            <a:ext cx="32918400" cy="6360584"/>
          </a:xfrm>
          <a:prstGeom prst="rect">
            <a:avLst/>
          </a:prstGeom>
          <a:solidFill>
            <a:srgbClr val="D8B088"/>
          </a:solidFill>
          <a:ln>
            <a:noFill/>
          </a:ln>
          <a:effectLst/>
          <a:extLst>
            <a:ext uri="{91240B29-F687-4F45-9708-019B960494DF}">
              <a14:hiddenLine xmlns:a14="http://schemas.microsoft.com/office/drawing/2010/main" w="5715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5" name="Rectangle 9"/>
          <p:cNvSpPr>
            <a:spLocks noChangeArrowheads="1"/>
          </p:cNvSpPr>
          <p:nvPr userDrawn="1"/>
        </p:nvSpPr>
        <p:spPr bwMode="auto">
          <a:xfrm>
            <a:off x="0" y="6375402"/>
            <a:ext cx="32918400" cy="173567"/>
          </a:xfrm>
          <a:prstGeom prst="rect">
            <a:avLst/>
          </a:prstGeom>
          <a:solidFill>
            <a:srgbClr val="660000"/>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6" name="Rectangle 10" descr="Parchment"/>
          <p:cNvSpPr>
            <a:spLocks noChangeArrowheads="1"/>
          </p:cNvSpPr>
          <p:nvPr userDrawn="1"/>
        </p:nvSpPr>
        <p:spPr bwMode="auto">
          <a:xfrm>
            <a:off x="51435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7" name="Rectangle 11" descr="Parchment"/>
          <p:cNvSpPr>
            <a:spLocks noChangeArrowheads="1"/>
          </p:cNvSpPr>
          <p:nvPr userDrawn="1"/>
        </p:nvSpPr>
        <p:spPr bwMode="auto">
          <a:xfrm>
            <a:off x="861060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8" name="Rectangle 12" descr="Parchment"/>
          <p:cNvSpPr>
            <a:spLocks noChangeArrowheads="1"/>
          </p:cNvSpPr>
          <p:nvPr userDrawn="1"/>
        </p:nvSpPr>
        <p:spPr bwMode="auto">
          <a:xfrm>
            <a:off x="1670685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31" name="Rectangle 15"/>
          <p:cNvSpPr>
            <a:spLocks noGrp="1" noChangeArrowheads="1"/>
          </p:cNvSpPr>
          <p:nvPr>
            <p:ph type="title"/>
          </p:nvPr>
        </p:nvSpPr>
        <p:spPr bwMode="auto">
          <a:xfrm>
            <a:off x="720330" y="1697569"/>
            <a:ext cx="31443215" cy="293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86032" name="Rectangle 16"/>
          <p:cNvSpPr>
            <a:spLocks noGrp="1" noChangeArrowheads="1"/>
          </p:cNvSpPr>
          <p:nvPr>
            <p:ph type="body" idx="1"/>
          </p:nvPr>
        </p:nvSpPr>
        <p:spPr bwMode="auto">
          <a:xfrm>
            <a:off x="1291829" y="9673167"/>
            <a:ext cx="6223397" cy="3307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p:txBody>
      </p:sp>
      <p:sp>
        <p:nvSpPr>
          <p:cNvPr id="86033" name="Text Box 17"/>
          <p:cNvSpPr txBox="1">
            <a:spLocks noChangeArrowheads="1"/>
          </p:cNvSpPr>
          <p:nvPr userDrawn="1"/>
        </p:nvSpPr>
        <p:spPr bwMode="auto">
          <a:xfrm>
            <a:off x="29616797" y="43148253"/>
            <a:ext cx="3544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2978150">
              <a:defRPr>
                <a:solidFill>
                  <a:schemeClr val="tx1"/>
                </a:solidFill>
                <a:latin typeface="Arial" charset="0"/>
              </a:defRPr>
            </a:lvl1pPr>
            <a:lvl2pPr defTabSz="2978150">
              <a:defRPr>
                <a:solidFill>
                  <a:schemeClr val="tx1"/>
                </a:solidFill>
                <a:latin typeface="Arial" charset="0"/>
              </a:defRPr>
            </a:lvl2pPr>
            <a:lvl3pPr defTabSz="2978150">
              <a:defRPr>
                <a:solidFill>
                  <a:schemeClr val="tx1"/>
                </a:solidFill>
                <a:latin typeface="Arial" charset="0"/>
              </a:defRPr>
            </a:lvl3pPr>
            <a:lvl4pPr defTabSz="2978150">
              <a:defRPr>
                <a:solidFill>
                  <a:schemeClr val="tx1"/>
                </a:solidFill>
                <a:latin typeface="Arial" charset="0"/>
              </a:defRPr>
            </a:lvl4pPr>
            <a:lvl5pPr defTabSz="2978150">
              <a:defRPr>
                <a:solidFill>
                  <a:schemeClr val="tx1"/>
                </a:solidFill>
                <a:latin typeface="Arial" charset="0"/>
              </a:defRPr>
            </a:lvl5pPr>
            <a:lvl6pPr defTabSz="2978150" fontAlgn="base">
              <a:spcBef>
                <a:spcPct val="0"/>
              </a:spcBef>
              <a:spcAft>
                <a:spcPct val="0"/>
              </a:spcAft>
              <a:defRPr>
                <a:solidFill>
                  <a:schemeClr val="tx1"/>
                </a:solidFill>
                <a:latin typeface="Arial" charset="0"/>
              </a:defRPr>
            </a:lvl6pPr>
            <a:lvl7pPr defTabSz="2978150" fontAlgn="base">
              <a:spcBef>
                <a:spcPct val="0"/>
              </a:spcBef>
              <a:spcAft>
                <a:spcPct val="0"/>
              </a:spcAft>
              <a:defRPr>
                <a:solidFill>
                  <a:schemeClr val="tx1"/>
                </a:solidFill>
                <a:latin typeface="Arial" charset="0"/>
              </a:defRPr>
            </a:lvl7pPr>
            <a:lvl8pPr defTabSz="2978150" fontAlgn="base">
              <a:spcBef>
                <a:spcPct val="0"/>
              </a:spcBef>
              <a:spcAft>
                <a:spcPct val="0"/>
              </a:spcAft>
              <a:defRPr>
                <a:solidFill>
                  <a:schemeClr val="tx1"/>
                </a:solidFill>
                <a:latin typeface="Arial" charset="0"/>
              </a:defRPr>
            </a:lvl8pPr>
            <a:lvl9pPr defTabSz="2978150" fontAlgn="base">
              <a:spcBef>
                <a:spcPct val="0"/>
              </a:spcBef>
              <a:spcAft>
                <a:spcPct val="0"/>
              </a:spcAft>
              <a:defRPr>
                <a:solidFill>
                  <a:schemeClr val="tx1"/>
                </a:solidFill>
                <a:latin typeface="Arial" charset="0"/>
              </a:defRPr>
            </a:lvl9pPr>
          </a:lstStyle>
          <a:p>
            <a:r>
              <a:rPr lang="en-US" sz="1200">
                <a:solidFill>
                  <a:srgbClr val="800000"/>
                </a:solidFill>
                <a:latin typeface="Comic Sans MS" pitchFamily="66" charset="0"/>
              </a:rPr>
              <a:t>Template provided by: “posters4research.com”</a:t>
            </a: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l" rtl="0" fontAlgn="base">
        <a:spcBef>
          <a:spcPct val="0"/>
        </a:spcBef>
        <a:spcAft>
          <a:spcPct val="0"/>
        </a:spcAft>
        <a:defRPr sz="8600">
          <a:solidFill>
            <a:schemeClr val="tx2"/>
          </a:solidFill>
          <a:latin typeface="+mj-lt"/>
          <a:ea typeface="+mj-ea"/>
          <a:cs typeface="+mj-cs"/>
        </a:defRPr>
      </a:lvl1pPr>
      <a:lvl2pPr algn="l" rtl="0" fontAlgn="base">
        <a:spcBef>
          <a:spcPct val="0"/>
        </a:spcBef>
        <a:spcAft>
          <a:spcPct val="0"/>
        </a:spcAft>
        <a:defRPr sz="8600">
          <a:solidFill>
            <a:schemeClr val="tx2"/>
          </a:solidFill>
          <a:latin typeface="Arial Black" pitchFamily="34" charset="0"/>
        </a:defRPr>
      </a:lvl2pPr>
      <a:lvl3pPr algn="l" rtl="0" fontAlgn="base">
        <a:spcBef>
          <a:spcPct val="0"/>
        </a:spcBef>
        <a:spcAft>
          <a:spcPct val="0"/>
        </a:spcAft>
        <a:defRPr sz="8600">
          <a:solidFill>
            <a:schemeClr val="tx2"/>
          </a:solidFill>
          <a:latin typeface="Arial Black" pitchFamily="34" charset="0"/>
        </a:defRPr>
      </a:lvl3pPr>
      <a:lvl4pPr algn="l" rtl="0" fontAlgn="base">
        <a:spcBef>
          <a:spcPct val="0"/>
        </a:spcBef>
        <a:spcAft>
          <a:spcPct val="0"/>
        </a:spcAft>
        <a:defRPr sz="8600">
          <a:solidFill>
            <a:schemeClr val="tx2"/>
          </a:solidFill>
          <a:latin typeface="Arial Black" pitchFamily="34" charset="0"/>
        </a:defRPr>
      </a:lvl4pPr>
      <a:lvl5pPr algn="l" rtl="0" fontAlgn="base">
        <a:spcBef>
          <a:spcPct val="0"/>
        </a:spcBef>
        <a:spcAft>
          <a:spcPct val="0"/>
        </a:spcAft>
        <a:defRPr sz="8600">
          <a:solidFill>
            <a:schemeClr val="tx2"/>
          </a:solidFill>
          <a:latin typeface="Arial Black" pitchFamily="34" charset="0"/>
        </a:defRPr>
      </a:lvl5pPr>
      <a:lvl6pPr marL="457200" algn="l" rtl="0" fontAlgn="base">
        <a:spcBef>
          <a:spcPct val="0"/>
        </a:spcBef>
        <a:spcAft>
          <a:spcPct val="0"/>
        </a:spcAft>
        <a:defRPr sz="8600">
          <a:solidFill>
            <a:schemeClr val="tx2"/>
          </a:solidFill>
          <a:latin typeface="Arial Black" pitchFamily="34" charset="0"/>
        </a:defRPr>
      </a:lvl6pPr>
      <a:lvl7pPr marL="914400" algn="l" rtl="0" fontAlgn="base">
        <a:spcBef>
          <a:spcPct val="0"/>
        </a:spcBef>
        <a:spcAft>
          <a:spcPct val="0"/>
        </a:spcAft>
        <a:defRPr sz="8600">
          <a:solidFill>
            <a:schemeClr val="tx2"/>
          </a:solidFill>
          <a:latin typeface="Arial Black" pitchFamily="34" charset="0"/>
        </a:defRPr>
      </a:lvl7pPr>
      <a:lvl8pPr marL="1371600" algn="l" rtl="0" fontAlgn="base">
        <a:spcBef>
          <a:spcPct val="0"/>
        </a:spcBef>
        <a:spcAft>
          <a:spcPct val="0"/>
        </a:spcAft>
        <a:defRPr sz="8600">
          <a:solidFill>
            <a:schemeClr val="tx2"/>
          </a:solidFill>
          <a:latin typeface="Arial Black" pitchFamily="34" charset="0"/>
        </a:defRPr>
      </a:lvl8pPr>
      <a:lvl9pPr marL="1828800" algn="l" rtl="0" fontAlgn="base">
        <a:spcBef>
          <a:spcPct val="0"/>
        </a:spcBef>
        <a:spcAft>
          <a:spcPct val="0"/>
        </a:spcAft>
        <a:defRPr sz="8600">
          <a:solidFill>
            <a:schemeClr val="tx2"/>
          </a:solidFill>
          <a:latin typeface="Arial Black" pitchFamily="34" charset="0"/>
        </a:defRPr>
      </a:lvl9pPr>
    </p:titleStyle>
    <p:bodyStyle>
      <a:lvl1pPr marL="342900" indent="-342900" algn="l" rtl="0" fontAlgn="base">
        <a:spcBef>
          <a:spcPct val="20000"/>
        </a:spcBef>
        <a:spcAft>
          <a:spcPct val="0"/>
        </a:spcAft>
        <a:buChar char="•"/>
        <a:defRPr sz="2900">
          <a:solidFill>
            <a:schemeClr val="tx1"/>
          </a:solidFill>
          <a:latin typeface="+mn-lt"/>
          <a:ea typeface="+mn-ea"/>
          <a:cs typeface="+mn-cs"/>
        </a:defRPr>
      </a:lvl1pPr>
      <a:lvl2pPr marL="739775" indent="-282575" algn="l" rtl="0" fontAlgn="base">
        <a:spcBef>
          <a:spcPct val="20000"/>
        </a:spcBef>
        <a:spcAft>
          <a:spcPct val="0"/>
        </a:spcAft>
        <a:buChar char="–"/>
        <a:defRPr sz="29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1900">
          <a:solidFill>
            <a:schemeClr val="tx1"/>
          </a:solidFill>
          <a:latin typeface="+mn-lt"/>
        </a:defRPr>
      </a:lvl4pPr>
      <a:lvl5pPr marL="2057400" indent="-228600" algn="l" rtl="0" fontAlgn="base">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98306" name="Rectangle 2"/>
          <p:cNvSpPr>
            <a:spLocks noChangeArrowheads="1"/>
          </p:cNvSpPr>
          <p:nvPr userDrawn="1"/>
        </p:nvSpPr>
        <p:spPr bwMode="auto">
          <a:xfrm>
            <a:off x="0" y="6604000"/>
            <a:ext cx="32918400" cy="37287200"/>
          </a:xfrm>
          <a:prstGeom prst="rect">
            <a:avLst/>
          </a:prstGeom>
          <a:solidFill>
            <a:srgbClr val="EAD5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07" name="Rectangle 3"/>
          <p:cNvSpPr>
            <a:spLocks noChangeArrowheads="1"/>
          </p:cNvSpPr>
          <p:nvPr userDrawn="1"/>
        </p:nvSpPr>
        <p:spPr bwMode="auto">
          <a:xfrm>
            <a:off x="0" y="0"/>
            <a:ext cx="32918400" cy="6360584"/>
          </a:xfrm>
          <a:prstGeom prst="rect">
            <a:avLst/>
          </a:prstGeom>
          <a:solidFill>
            <a:srgbClr val="D8B08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08" name="Rectangle 4"/>
          <p:cNvSpPr>
            <a:spLocks noChangeArrowheads="1"/>
          </p:cNvSpPr>
          <p:nvPr userDrawn="1"/>
        </p:nvSpPr>
        <p:spPr bwMode="auto">
          <a:xfrm>
            <a:off x="0" y="6400802"/>
            <a:ext cx="32918400" cy="173567"/>
          </a:xfrm>
          <a:prstGeom prst="rect">
            <a:avLst/>
          </a:prstGeom>
          <a:solidFill>
            <a:srgbClr val="66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09" name="Rectangle 5" descr="Parchment"/>
          <p:cNvSpPr>
            <a:spLocks noChangeArrowheads="1"/>
          </p:cNvSpPr>
          <p:nvPr userDrawn="1"/>
        </p:nvSpPr>
        <p:spPr bwMode="auto">
          <a:xfrm>
            <a:off x="51435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12" name="Rectangle 8" descr="Parchment"/>
          <p:cNvSpPr>
            <a:spLocks noChangeArrowheads="1"/>
          </p:cNvSpPr>
          <p:nvPr userDrawn="1"/>
        </p:nvSpPr>
        <p:spPr bwMode="auto">
          <a:xfrm>
            <a:off x="2480310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14" name="Rectangle 10"/>
          <p:cNvSpPr>
            <a:spLocks noGrp="1" noChangeArrowheads="1"/>
          </p:cNvSpPr>
          <p:nvPr>
            <p:ph type="title"/>
          </p:nvPr>
        </p:nvSpPr>
        <p:spPr bwMode="auto">
          <a:xfrm>
            <a:off x="720330" y="1697569"/>
            <a:ext cx="31443215" cy="293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98315" name="Rectangle 11"/>
          <p:cNvSpPr>
            <a:spLocks noGrp="1" noChangeArrowheads="1"/>
          </p:cNvSpPr>
          <p:nvPr>
            <p:ph type="body" idx="1"/>
          </p:nvPr>
        </p:nvSpPr>
        <p:spPr bwMode="auto">
          <a:xfrm>
            <a:off x="1291829" y="9673167"/>
            <a:ext cx="6223397" cy="3307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p:txBody>
      </p:sp>
      <p:sp>
        <p:nvSpPr>
          <p:cNvPr id="98317" name="Rectangle 13" descr="Parchment"/>
          <p:cNvSpPr>
            <a:spLocks noChangeArrowheads="1"/>
          </p:cNvSpPr>
          <p:nvPr userDrawn="1"/>
        </p:nvSpPr>
        <p:spPr bwMode="auto">
          <a:xfrm>
            <a:off x="8622508" y="7526867"/>
            <a:ext cx="15557897" cy="16281400"/>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18" name="Rectangle 14" descr="Parchment"/>
          <p:cNvSpPr>
            <a:spLocks noChangeArrowheads="1"/>
          </p:cNvSpPr>
          <p:nvPr userDrawn="1"/>
        </p:nvSpPr>
        <p:spPr bwMode="auto">
          <a:xfrm>
            <a:off x="8622508" y="25010533"/>
            <a:ext cx="15557897" cy="17907000"/>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20" name="Text Box 16"/>
          <p:cNvSpPr txBox="1">
            <a:spLocks noChangeArrowheads="1"/>
          </p:cNvSpPr>
          <p:nvPr userDrawn="1"/>
        </p:nvSpPr>
        <p:spPr bwMode="auto">
          <a:xfrm>
            <a:off x="29616797" y="43148253"/>
            <a:ext cx="3544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2978150">
              <a:defRPr>
                <a:solidFill>
                  <a:schemeClr val="tx1"/>
                </a:solidFill>
                <a:latin typeface="Arial" charset="0"/>
              </a:defRPr>
            </a:lvl1pPr>
            <a:lvl2pPr defTabSz="2978150">
              <a:defRPr>
                <a:solidFill>
                  <a:schemeClr val="tx1"/>
                </a:solidFill>
                <a:latin typeface="Arial" charset="0"/>
              </a:defRPr>
            </a:lvl2pPr>
            <a:lvl3pPr defTabSz="2978150">
              <a:defRPr>
                <a:solidFill>
                  <a:schemeClr val="tx1"/>
                </a:solidFill>
                <a:latin typeface="Arial" charset="0"/>
              </a:defRPr>
            </a:lvl3pPr>
            <a:lvl4pPr defTabSz="2978150">
              <a:defRPr>
                <a:solidFill>
                  <a:schemeClr val="tx1"/>
                </a:solidFill>
                <a:latin typeface="Arial" charset="0"/>
              </a:defRPr>
            </a:lvl4pPr>
            <a:lvl5pPr defTabSz="2978150">
              <a:defRPr>
                <a:solidFill>
                  <a:schemeClr val="tx1"/>
                </a:solidFill>
                <a:latin typeface="Arial" charset="0"/>
              </a:defRPr>
            </a:lvl5pPr>
            <a:lvl6pPr defTabSz="2978150" fontAlgn="base">
              <a:spcBef>
                <a:spcPct val="0"/>
              </a:spcBef>
              <a:spcAft>
                <a:spcPct val="0"/>
              </a:spcAft>
              <a:defRPr>
                <a:solidFill>
                  <a:schemeClr val="tx1"/>
                </a:solidFill>
                <a:latin typeface="Arial" charset="0"/>
              </a:defRPr>
            </a:lvl6pPr>
            <a:lvl7pPr defTabSz="2978150" fontAlgn="base">
              <a:spcBef>
                <a:spcPct val="0"/>
              </a:spcBef>
              <a:spcAft>
                <a:spcPct val="0"/>
              </a:spcAft>
              <a:defRPr>
                <a:solidFill>
                  <a:schemeClr val="tx1"/>
                </a:solidFill>
                <a:latin typeface="Arial" charset="0"/>
              </a:defRPr>
            </a:lvl7pPr>
            <a:lvl8pPr defTabSz="2978150" fontAlgn="base">
              <a:spcBef>
                <a:spcPct val="0"/>
              </a:spcBef>
              <a:spcAft>
                <a:spcPct val="0"/>
              </a:spcAft>
              <a:defRPr>
                <a:solidFill>
                  <a:schemeClr val="tx1"/>
                </a:solidFill>
                <a:latin typeface="Arial" charset="0"/>
              </a:defRPr>
            </a:lvl8pPr>
            <a:lvl9pPr defTabSz="2978150" fontAlgn="base">
              <a:spcBef>
                <a:spcPct val="0"/>
              </a:spcBef>
              <a:spcAft>
                <a:spcPct val="0"/>
              </a:spcAft>
              <a:defRPr>
                <a:solidFill>
                  <a:schemeClr val="tx1"/>
                </a:solidFill>
                <a:latin typeface="Arial" charset="0"/>
              </a:defRPr>
            </a:lvl9pPr>
          </a:lstStyle>
          <a:p>
            <a:r>
              <a:rPr lang="en-US" sz="1200">
                <a:solidFill>
                  <a:srgbClr val="800000"/>
                </a:solidFill>
                <a:latin typeface="Comic Sans MS" pitchFamily="66" charset="0"/>
              </a:rPr>
              <a:t>Template provided by: “posters4research.com”</a:t>
            </a: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rtl="0" fontAlgn="base">
        <a:spcBef>
          <a:spcPct val="0"/>
        </a:spcBef>
        <a:spcAft>
          <a:spcPct val="0"/>
        </a:spcAft>
        <a:defRPr sz="8600">
          <a:solidFill>
            <a:schemeClr val="tx2"/>
          </a:solidFill>
          <a:latin typeface="+mj-lt"/>
          <a:ea typeface="+mj-ea"/>
          <a:cs typeface="+mj-cs"/>
        </a:defRPr>
      </a:lvl1pPr>
      <a:lvl2pPr algn="l" rtl="0" fontAlgn="base">
        <a:spcBef>
          <a:spcPct val="0"/>
        </a:spcBef>
        <a:spcAft>
          <a:spcPct val="0"/>
        </a:spcAft>
        <a:defRPr sz="8600">
          <a:solidFill>
            <a:schemeClr val="tx2"/>
          </a:solidFill>
          <a:latin typeface="Arial Black" pitchFamily="34" charset="0"/>
        </a:defRPr>
      </a:lvl2pPr>
      <a:lvl3pPr algn="l" rtl="0" fontAlgn="base">
        <a:spcBef>
          <a:spcPct val="0"/>
        </a:spcBef>
        <a:spcAft>
          <a:spcPct val="0"/>
        </a:spcAft>
        <a:defRPr sz="8600">
          <a:solidFill>
            <a:schemeClr val="tx2"/>
          </a:solidFill>
          <a:latin typeface="Arial Black" pitchFamily="34" charset="0"/>
        </a:defRPr>
      </a:lvl3pPr>
      <a:lvl4pPr algn="l" rtl="0" fontAlgn="base">
        <a:spcBef>
          <a:spcPct val="0"/>
        </a:spcBef>
        <a:spcAft>
          <a:spcPct val="0"/>
        </a:spcAft>
        <a:defRPr sz="8600">
          <a:solidFill>
            <a:schemeClr val="tx2"/>
          </a:solidFill>
          <a:latin typeface="Arial Black" pitchFamily="34" charset="0"/>
        </a:defRPr>
      </a:lvl4pPr>
      <a:lvl5pPr algn="l" rtl="0" fontAlgn="base">
        <a:spcBef>
          <a:spcPct val="0"/>
        </a:spcBef>
        <a:spcAft>
          <a:spcPct val="0"/>
        </a:spcAft>
        <a:defRPr sz="8600">
          <a:solidFill>
            <a:schemeClr val="tx2"/>
          </a:solidFill>
          <a:latin typeface="Arial Black" pitchFamily="34" charset="0"/>
        </a:defRPr>
      </a:lvl5pPr>
      <a:lvl6pPr marL="457200" algn="l" rtl="0" fontAlgn="base">
        <a:spcBef>
          <a:spcPct val="0"/>
        </a:spcBef>
        <a:spcAft>
          <a:spcPct val="0"/>
        </a:spcAft>
        <a:defRPr sz="8600">
          <a:solidFill>
            <a:schemeClr val="tx2"/>
          </a:solidFill>
          <a:latin typeface="Arial Black" pitchFamily="34" charset="0"/>
        </a:defRPr>
      </a:lvl6pPr>
      <a:lvl7pPr marL="914400" algn="l" rtl="0" fontAlgn="base">
        <a:spcBef>
          <a:spcPct val="0"/>
        </a:spcBef>
        <a:spcAft>
          <a:spcPct val="0"/>
        </a:spcAft>
        <a:defRPr sz="8600">
          <a:solidFill>
            <a:schemeClr val="tx2"/>
          </a:solidFill>
          <a:latin typeface="Arial Black" pitchFamily="34" charset="0"/>
        </a:defRPr>
      </a:lvl7pPr>
      <a:lvl8pPr marL="1371600" algn="l" rtl="0" fontAlgn="base">
        <a:spcBef>
          <a:spcPct val="0"/>
        </a:spcBef>
        <a:spcAft>
          <a:spcPct val="0"/>
        </a:spcAft>
        <a:defRPr sz="8600">
          <a:solidFill>
            <a:schemeClr val="tx2"/>
          </a:solidFill>
          <a:latin typeface="Arial Black" pitchFamily="34" charset="0"/>
        </a:defRPr>
      </a:lvl8pPr>
      <a:lvl9pPr marL="1828800" algn="l" rtl="0" fontAlgn="base">
        <a:spcBef>
          <a:spcPct val="0"/>
        </a:spcBef>
        <a:spcAft>
          <a:spcPct val="0"/>
        </a:spcAft>
        <a:defRPr sz="8600">
          <a:solidFill>
            <a:schemeClr val="tx2"/>
          </a:solidFill>
          <a:latin typeface="Arial Black" pitchFamily="34" charset="0"/>
        </a:defRPr>
      </a:lvl9pPr>
    </p:titleStyle>
    <p:bodyStyle>
      <a:lvl1pPr marL="342900" indent="-342900" algn="l" rtl="0" fontAlgn="base">
        <a:spcBef>
          <a:spcPct val="20000"/>
        </a:spcBef>
        <a:spcAft>
          <a:spcPct val="0"/>
        </a:spcAft>
        <a:buChar char="•"/>
        <a:defRPr sz="2900">
          <a:solidFill>
            <a:schemeClr val="tx1"/>
          </a:solidFill>
          <a:latin typeface="+mn-lt"/>
          <a:ea typeface="+mn-ea"/>
          <a:cs typeface="+mn-cs"/>
        </a:defRPr>
      </a:lvl1pPr>
      <a:lvl2pPr marL="739775" indent="-282575" algn="l" rtl="0" fontAlgn="base">
        <a:spcBef>
          <a:spcPct val="20000"/>
        </a:spcBef>
        <a:spcAft>
          <a:spcPct val="0"/>
        </a:spcAft>
        <a:buChar char="–"/>
        <a:defRPr sz="29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1900">
          <a:solidFill>
            <a:schemeClr val="tx1"/>
          </a:solidFill>
          <a:latin typeface="+mn-lt"/>
        </a:defRPr>
      </a:lvl4pPr>
      <a:lvl5pPr marL="2057400" indent="-228600" algn="l" rtl="0" fontAlgn="base">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04450" name="Rectangle 2"/>
          <p:cNvSpPr>
            <a:spLocks noChangeArrowheads="1"/>
          </p:cNvSpPr>
          <p:nvPr userDrawn="1"/>
        </p:nvSpPr>
        <p:spPr bwMode="auto">
          <a:xfrm>
            <a:off x="0" y="6604000"/>
            <a:ext cx="32918400" cy="37287200"/>
          </a:xfrm>
          <a:prstGeom prst="rect">
            <a:avLst/>
          </a:prstGeom>
          <a:solidFill>
            <a:srgbClr val="EAD5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51" name="Rectangle 3"/>
          <p:cNvSpPr>
            <a:spLocks noChangeArrowheads="1"/>
          </p:cNvSpPr>
          <p:nvPr userDrawn="1"/>
        </p:nvSpPr>
        <p:spPr bwMode="auto">
          <a:xfrm>
            <a:off x="0" y="0"/>
            <a:ext cx="32918400" cy="6360584"/>
          </a:xfrm>
          <a:prstGeom prst="rect">
            <a:avLst/>
          </a:prstGeom>
          <a:solidFill>
            <a:srgbClr val="D8B08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53" name="Rectangle 5" descr="Parchment"/>
          <p:cNvSpPr>
            <a:spLocks noChangeArrowheads="1"/>
          </p:cNvSpPr>
          <p:nvPr userDrawn="1"/>
        </p:nvSpPr>
        <p:spPr bwMode="auto">
          <a:xfrm>
            <a:off x="590550" y="7518402"/>
            <a:ext cx="317563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52" name="Rectangle 4"/>
          <p:cNvSpPr>
            <a:spLocks noChangeArrowheads="1"/>
          </p:cNvSpPr>
          <p:nvPr userDrawn="1"/>
        </p:nvSpPr>
        <p:spPr bwMode="auto">
          <a:xfrm>
            <a:off x="0" y="6400802"/>
            <a:ext cx="32918400" cy="173567"/>
          </a:xfrm>
          <a:prstGeom prst="rect">
            <a:avLst/>
          </a:prstGeom>
          <a:solidFill>
            <a:srgbClr val="66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58" name="Rectangle 10"/>
          <p:cNvSpPr>
            <a:spLocks noGrp="1" noChangeArrowheads="1"/>
          </p:cNvSpPr>
          <p:nvPr>
            <p:ph type="title"/>
          </p:nvPr>
        </p:nvSpPr>
        <p:spPr bwMode="auto">
          <a:xfrm>
            <a:off x="720330" y="1697569"/>
            <a:ext cx="31443215" cy="293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104459" name="Rectangle 11"/>
          <p:cNvSpPr>
            <a:spLocks noGrp="1" noChangeArrowheads="1"/>
          </p:cNvSpPr>
          <p:nvPr>
            <p:ph type="body" idx="1"/>
          </p:nvPr>
        </p:nvSpPr>
        <p:spPr bwMode="auto">
          <a:xfrm>
            <a:off x="1291829" y="8386233"/>
            <a:ext cx="30302597" cy="33409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p:txBody>
      </p:sp>
      <p:sp>
        <p:nvSpPr>
          <p:cNvPr id="104460" name="Text Box 12"/>
          <p:cNvSpPr txBox="1">
            <a:spLocks noChangeArrowheads="1"/>
          </p:cNvSpPr>
          <p:nvPr userDrawn="1"/>
        </p:nvSpPr>
        <p:spPr bwMode="auto">
          <a:xfrm>
            <a:off x="29616797" y="43148253"/>
            <a:ext cx="3544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2978150">
              <a:defRPr>
                <a:solidFill>
                  <a:schemeClr val="tx1"/>
                </a:solidFill>
                <a:latin typeface="Arial" charset="0"/>
              </a:defRPr>
            </a:lvl1pPr>
            <a:lvl2pPr defTabSz="2978150">
              <a:defRPr>
                <a:solidFill>
                  <a:schemeClr val="tx1"/>
                </a:solidFill>
                <a:latin typeface="Arial" charset="0"/>
              </a:defRPr>
            </a:lvl2pPr>
            <a:lvl3pPr defTabSz="2978150">
              <a:defRPr>
                <a:solidFill>
                  <a:schemeClr val="tx1"/>
                </a:solidFill>
                <a:latin typeface="Arial" charset="0"/>
              </a:defRPr>
            </a:lvl3pPr>
            <a:lvl4pPr defTabSz="2978150">
              <a:defRPr>
                <a:solidFill>
                  <a:schemeClr val="tx1"/>
                </a:solidFill>
                <a:latin typeface="Arial" charset="0"/>
              </a:defRPr>
            </a:lvl4pPr>
            <a:lvl5pPr defTabSz="2978150">
              <a:defRPr>
                <a:solidFill>
                  <a:schemeClr val="tx1"/>
                </a:solidFill>
                <a:latin typeface="Arial" charset="0"/>
              </a:defRPr>
            </a:lvl5pPr>
            <a:lvl6pPr defTabSz="2978150" fontAlgn="base">
              <a:spcBef>
                <a:spcPct val="0"/>
              </a:spcBef>
              <a:spcAft>
                <a:spcPct val="0"/>
              </a:spcAft>
              <a:defRPr>
                <a:solidFill>
                  <a:schemeClr val="tx1"/>
                </a:solidFill>
                <a:latin typeface="Arial" charset="0"/>
              </a:defRPr>
            </a:lvl6pPr>
            <a:lvl7pPr defTabSz="2978150" fontAlgn="base">
              <a:spcBef>
                <a:spcPct val="0"/>
              </a:spcBef>
              <a:spcAft>
                <a:spcPct val="0"/>
              </a:spcAft>
              <a:defRPr>
                <a:solidFill>
                  <a:schemeClr val="tx1"/>
                </a:solidFill>
                <a:latin typeface="Arial" charset="0"/>
              </a:defRPr>
            </a:lvl7pPr>
            <a:lvl8pPr defTabSz="2978150" fontAlgn="base">
              <a:spcBef>
                <a:spcPct val="0"/>
              </a:spcBef>
              <a:spcAft>
                <a:spcPct val="0"/>
              </a:spcAft>
              <a:defRPr>
                <a:solidFill>
                  <a:schemeClr val="tx1"/>
                </a:solidFill>
                <a:latin typeface="Arial" charset="0"/>
              </a:defRPr>
            </a:lvl8pPr>
            <a:lvl9pPr defTabSz="2978150" fontAlgn="base">
              <a:spcBef>
                <a:spcPct val="0"/>
              </a:spcBef>
              <a:spcAft>
                <a:spcPct val="0"/>
              </a:spcAft>
              <a:defRPr>
                <a:solidFill>
                  <a:schemeClr val="tx1"/>
                </a:solidFill>
                <a:latin typeface="Arial" charset="0"/>
              </a:defRPr>
            </a:lvl9pPr>
          </a:lstStyle>
          <a:p>
            <a:r>
              <a:rPr lang="en-US" sz="1200">
                <a:solidFill>
                  <a:srgbClr val="800000"/>
                </a:solidFill>
                <a:latin typeface="Comic Sans MS" pitchFamily="66" charset="0"/>
              </a:rPr>
              <a:t>Template provided by: “posters4research.com”</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rtl="0" fontAlgn="base">
        <a:spcBef>
          <a:spcPct val="0"/>
        </a:spcBef>
        <a:spcAft>
          <a:spcPct val="0"/>
        </a:spcAft>
        <a:defRPr sz="8600">
          <a:solidFill>
            <a:schemeClr val="tx2"/>
          </a:solidFill>
          <a:latin typeface="+mj-lt"/>
          <a:ea typeface="+mj-ea"/>
          <a:cs typeface="+mj-cs"/>
        </a:defRPr>
      </a:lvl1pPr>
      <a:lvl2pPr algn="l" rtl="0" fontAlgn="base">
        <a:spcBef>
          <a:spcPct val="0"/>
        </a:spcBef>
        <a:spcAft>
          <a:spcPct val="0"/>
        </a:spcAft>
        <a:defRPr sz="8600">
          <a:solidFill>
            <a:schemeClr val="tx2"/>
          </a:solidFill>
          <a:latin typeface="Arial Black" pitchFamily="34" charset="0"/>
        </a:defRPr>
      </a:lvl2pPr>
      <a:lvl3pPr algn="l" rtl="0" fontAlgn="base">
        <a:spcBef>
          <a:spcPct val="0"/>
        </a:spcBef>
        <a:spcAft>
          <a:spcPct val="0"/>
        </a:spcAft>
        <a:defRPr sz="8600">
          <a:solidFill>
            <a:schemeClr val="tx2"/>
          </a:solidFill>
          <a:latin typeface="Arial Black" pitchFamily="34" charset="0"/>
        </a:defRPr>
      </a:lvl3pPr>
      <a:lvl4pPr algn="l" rtl="0" fontAlgn="base">
        <a:spcBef>
          <a:spcPct val="0"/>
        </a:spcBef>
        <a:spcAft>
          <a:spcPct val="0"/>
        </a:spcAft>
        <a:defRPr sz="8600">
          <a:solidFill>
            <a:schemeClr val="tx2"/>
          </a:solidFill>
          <a:latin typeface="Arial Black" pitchFamily="34" charset="0"/>
        </a:defRPr>
      </a:lvl4pPr>
      <a:lvl5pPr algn="l" rtl="0" fontAlgn="base">
        <a:spcBef>
          <a:spcPct val="0"/>
        </a:spcBef>
        <a:spcAft>
          <a:spcPct val="0"/>
        </a:spcAft>
        <a:defRPr sz="8600">
          <a:solidFill>
            <a:schemeClr val="tx2"/>
          </a:solidFill>
          <a:latin typeface="Arial Black" pitchFamily="34" charset="0"/>
        </a:defRPr>
      </a:lvl5pPr>
      <a:lvl6pPr marL="457200" algn="l" rtl="0" fontAlgn="base">
        <a:spcBef>
          <a:spcPct val="0"/>
        </a:spcBef>
        <a:spcAft>
          <a:spcPct val="0"/>
        </a:spcAft>
        <a:defRPr sz="8600">
          <a:solidFill>
            <a:schemeClr val="tx2"/>
          </a:solidFill>
          <a:latin typeface="Arial Black" pitchFamily="34" charset="0"/>
        </a:defRPr>
      </a:lvl6pPr>
      <a:lvl7pPr marL="914400" algn="l" rtl="0" fontAlgn="base">
        <a:spcBef>
          <a:spcPct val="0"/>
        </a:spcBef>
        <a:spcAft>
          <a:spcPct val="0"/>
        </a:spcAft>
        <a:defRPr sz="8600">
          <a:solidFill>
            <a:schemeClr val="tx2"/>
          </a:solidFill>
          <a:latin typeface="Arial Black" pitchFamily="34" charset="0"/>
        </a:defRPr>
      </a:lvl7pPr>
      <a:lvl8pPr marL="1371600" algn="l" rtl="0" fontAlgn="base">
        <a:spcBef>
          <a:spcPct val="0"/>
        </a:spcBef>
        <a:spcAft>
          <a:spcPct val="0"/>
        </a:spcAft>
        <a:defRPr sz="8600">
          <a:solidFill>
            <a:schemeClr val="tx2"/>
          </a:solidFill>
          <a:latin typeface="Arial Black" pitchFamily="34" charset="0"/>
        </a:defRPr>
      </a:lvl8pPr>
      <a:lvl9pPr marL="1828800" algn="l" rtl="0" fontAlgn="base">
        <a:spcBef>
          <a:spcPct val="0"/>
        </a:spcBef>
        <a:spcAft>
          <a:spcPct val="0"/>
        </a:spcAft>
        <a:defRPr sz="8600">
          <a:solidFill>
            <a:schemeClr val="tx2"/>
          </a:solidFill>
          <a:latin typeface="Arial Black" pitchFamily="34" charset="0"/>
        </a:defRPr>
      </a:lvl9pPr>
    </p:titleStyle>
    <p:bodyStyle>
      <a:lvl1pPr marL="342900" indent="-342900" algn="l" rtl="0" fontAlgn="base">
        <a:spcBef>
          <a:spcPct val="20000"/>
        </a:spcBef>
        <a:spcAft>
          <a:spcPct val="0"/>
        </a:spcAft>
        <a:buChar char="•"/>
        <a:defRPr sz="2900">
          <a:solidFill>
            <a:schemeClr val="tx1"/>
          </a:solidFill>
          <a:latin typeface="+mn-lt"/>
          <a:ea typeface="+mn-ea"/>
          <a:cs typeface="+mn-cs"/>
        </a:defRPr>
      </a:lvl1pPr>
      <a:lvl2pPr marL="739775" indent="-282575" algn="l" rtl="0" fontAlgn="base">
        <a:spcBef>
          <a:spcPct val="20000"/>
        </a:spcBef>
        <a:spcAft>
          <a:spcPct val="0"/>
        </a:spcAft>
        <a:buChar char="–"/>
        <a:defRPr sz="29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1900">
          <a:solidFill>
            <a:schemeClr val="tx1"/>
          </a:solidFill>
          <a:latin typeface="+mn-lt"/>
        </a:defRPr>
      </a:lvl4pPr>
      <a:lvl5pPr marL="2057400" indent="-228600" algn="l" rtl="0" fontAlgn="base">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54626" name="Rectangle 2"/>
          <p:cNvSpPr>
            <a:spLocks noChangeArrowheads="1"/>
          </p:cNvSpPr>
          <p:nvPr userDrawn="1"/>
        </p:nvSpPr>
        <p:spPr bwMode="auto">
          <a:xfrm>
            <a:off x="0" y="6604000"/>
            <a:ext cx="32918400" cy="37287200"/>
          </a:xfrm>
          <a:prstGeom prst="rect">
            <a:avLst/>
          </a:prstGeom>
          <a:solidFill>
            <a:srgbClr val="EAD5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27" name="Rectangle 3"/>
          <p:cNvSpPr>
            <a:spLocks noChangeArrowheads="1"/>
          </p:cNvSpPr>
          <p:nvPr userDrawn="1"/>
        </p:nvSpPr>
        <p:spPr bwMode="auto">
          <a:xfrm>
            <a:off x="0" y="0"/>
            <a:ext cx="32918400" cy="6360584"/>
          </a:xfrm>
          <a:prstGeom prst="rect">
            <a:avLst/>
          </a:prstGeom>
          <a:solidFill>
            <a:srgbClr val="D8B08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28" name="Rectangle 4"/>
          <p:cNvSpPr>
            <a:spLocks noChangeArrowheads="1"/>
          </p:cNvSpPr>
          <p:nvPr userDrawn="1"/>
        </p:nvSpPr>
        <p:spPr bwMode="auto">
          <a:xfrm>
            <a:off x="0" y="6400802"/>
            <a:ext cx="32918400" cy="173567"/>
          </a:xfrm>
          <a:prstGeom prst="rect">
            <a:avLst/>
          </a:prstGeom>
          <a:solidFill>
            <a:srgbClr val="66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29" name="Rectangle 5" descr="Parchment"/>
          <p:cNvSpPr>
            <a:spLocks noChangeArrowheads="1"/>
          </p:cNvSpPr>
          <p:nvPr userDrawn="1"/>
        </p:nvSpPr>
        <p:spPr bwMode="auto">
          <a:xfrm>
            <a:off x="514350" y="7332136"/>
            <a:ext cx="102298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32" name="Rectangle 8"/>
          <p:cNvSpPr>
            <a:spLocks noGrp="1" noChangeArrowheads="1"/>
          </p:cNvSpPr>
          <p:nvPr>
            <p:ph type="title"/>
          </p:nvPr>
        </p:nvSpPr>
        <p:spPr bwMode="auto">
          <a:xfrm>
            <a:off x="720330" y="1697569"/>
            <a:ext cx="31443215" cy="293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154633" name="Rectangle 9"/>
          <p:cNvSpPr>
            <a:spLocks noGrp="1" noChangeArrowheads="1"/>
          </p:cNvSpPr>
          <p:nvPr>
            <p:ph type="body" idx="1"/>
          </p:nvPr>
        </p:nvSpPr>
        <p:spPr bwMode="auto">
          <a:xfrm>
            <a:off x="1291829" y="8555567"/>
            <a:ext cx="8648700" cy="3307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p:txBody>
      </p:sp>
      <p:sp>
        <p:nvSpPr>
          <p:cNvPr id="154642" name="Rectangle 18" descr="Parchment"/>
          <p:cNvSpPr>
            <a:spLocks noChangeArrowheads="1"/>
          </p:cNvSpPr>
          <p:nvPr userDrawn="1"/>
        </p:nvSpPr>
        <p:spPr bwMode="auto">
          <a:xfrm>
            <a:off x="11337131" y="7332136"/>
            <a:ext cx="102298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43" name="Rectangle 19" descr="Parchment"/>
          <p:cNvSpPr>
            <a:spLocks noChangeArrowheads="1"/>
          </p:cNvSpPr>
          <p:nvPr userDrawn="1"/>
        </p:nvSpPr>
        <p:spPr bwMode="auto">
          <a:xfrm>
            <a:off x="22159913" y="7332136"/>
            <a:ext cx="102298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44" name="Text Box 20"/>
          <p:cNvSpPr txBox="1">
            <a:spLocks noChangeArrowheads="1"/>
          </p:cNvSpPr>
          <p:nvPr userDrawn="1"/>
        </p:nvSpPr>
        <p:spPr bwMode="auto">
          <a:xfrm>
            <a:off x="29616797" y="43148253"/>
            <a:ext cx="3544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2978150">
              <a:defRPr>
                <a:solidFill>
                  <a:schemeClr val="tx1"/>
                </a:solidFill>
                <a:latin typeface="Arial" charset="0"/>
              </a:defRPr>
            </a:lvl1pPr>
            <a:lvl2pPr defTabSz="2978150">
              <a:defRPr>
                <a:solidFill>
                  <a:schemeClr val="tx1"/>
                </a:solidFill>
                <a:latin typeface="Arial" charset="0"/>
              </a:defRPr>
            </a:lvl2pPr>
            <a:lvl3pPr defTabSz="2978150">
              <a:defRPr>
                <a:solidFill>
                  <a:schemeClr val="tx1"/>
                </a:solidFill>
                <a:latin typeface="Arial" charset="0"/>
              </a:defRPr>
            </a:lvl3pPr>
            <a:lvl4pPr defTabSz="2978150">
              <a:defRPr>
                <a:solidFill>
                  <a:schemeClr val="tx1"/>
                </a:solidFill>
                <a:latin typeface="Arial" charset="0"/>
              </a:defRPr>
            </a:lvl4pPr>
            <a:lvl5pPr defTabSz="2978150">
              <a:defRPr>
                <a:solidFill>
                  <a:schemeClr val="tx1"/>
                </a:solidFill>
                <a:latin typeface="Arial" charset="0"/>
              </a:defRPr>
            </a:lvl5pPr>
            <a:lvl6pPr defTabSz="2978150" fontAlgn="base">
              <a:spcBef>
                <a:spcPct val="0"/>
              </a:spcBef>
              <a:spcAft>
                <a:spcPct val="0"/>
              </a:spcAft>
              <a:defRPr>
                <a:solidFill>
                  <a:schemeClr val="tx1"/>
                </a:solidFill>
                <a:latin typeface="Arial" charset="0"/>
              </a:defRPr>
            </a:lvl6pPr>
            <a:lvl7pPr defTabSz="2978150" fontAlgn="base">
              <a:spcBef>
                <a:spcPct val="0"/>
              </a:spcBef>
              <a:spcAft>
                <a:spcPct val="0"/>
              </a:spcAft>
              <a:defRPr>
                <a:solidFill>
                  <a:schemeClr val="tx1"/>
                </a:solidFill>
                <a:latin typeface="Arial" charset="0"/>
              </a:defRPr>
            </a:lvl7pPr>
            <a:lvl8pPr defTabSz="2978150" fontAlgn="base">
              <a:spcBef>
                <a:spcPct val="0"/>
              </a:spcBef>
              <a:spcAft>
                <a:spcPct val="0"/>
              </a:spcAft>
              <a:defRPr>
                <a:solidFill>
                  <a:schemeClr val="tx1"/>
                </a:solidFill>
                <a:latin typeface="Arial" charset="0"/>
              </a:defRPr>
            </a:lvl8pPr>
            <a:lvl9pPr defTabSz="2978150" fontAlgn="base">
              <a:spcBef>
                <a:spcPct val="0"/>
              </a:spcBef>
              <a:spcAft>
                <a:spcPct val="0"/>
              </a:spcAft>
              <a:defRPr>
                <a:solidFill>
                  <a:schemeClr val="tx1"/>
                </a:solidFill>
                <a:latin typeface="Arial" charset="0"/>
              </a:defRPr>
            </a:lvl9pPr>
          </a:lstStyle>
          <a:p>
            <a:r>
              <a:rPr lang="en-US" sz="1200">
                <a:solidFill>
                  <a:srgbClr val="800000"/>
                </a:solidFill>
                <a:latin typeface="Comic Sans MS" pitchFamily="66" charset="0"/>
              </a:rPr>
              <a:t>Template provided by: “posters4research.com”</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rtl="0" fontAlgn="base">
        <a:spcBef>
          <a:spcPct val="0"/>
        </a:spcBef>
        <a:spcAft>
          <a:spcPct val="0"/>
        </a:spcAft>
        <a:defRPr sz="8600">
          <a:solidFill>
            <a:schemeClr val="tx2"/>
          </a:solidFill>
          <a:latin typeface="+mj-lt"/>
          <a:ea typeface="+mj-ea"/>
          <a:cs typeface="+mj-cs"/>
        </a:defRPr>
      </a:lvl1pPr>
      <a:lvl2pPr algn="l" rtl="0" fontAlgn="base">
        <a:spcBef>
          <a:spcPct val="0"/>
        </a:spcBef>
        <a:spcAft>
          <a:spcPct val="0"/>
        </a:spcAft>
        <a:defRPr sz="8600">
          <a:solidFill>
            <a:schemeClr val="tx2"/>
          </a:solidFill>
          <a:latin typeface="Arial Black" pitchFamily="34" charset="0"/>
        </a:defRPr>
      </a:lvl2pPr>
      <a:lvl3pPr algn="l" rtl="0" fontAlgn="base">
        <a:spcBef>
          <a:spcPct val="0"/>
        </a:spcBef>
        <a:spcAft>
          <a:spcPct val="0"/>
        </a:spcAft>
        <a:defRPr sz="8600">
          <a:solidFill>
            <a:schemeClr val="tx2"/>
          </a:solidFill>
          <a:latin typeface="Arial Black" pitchFamily="34" charset="0"/>
        </a:defRPr>
      </a:lvl3pPr>
      <a:lvl4pPr algn="l" rtl="0" fontAlgn="base">
        <a:spcBef>
          <a:spcPct val="0"/>
        </a:spcBef>
        <a:spcAft>
          <a:spcPct val="0"/>
        </a:spcAft>
        <a:defRPr sz="8600">
          <a:solidFill>
            <a:schemeClr val="tx2"/>
          </a:solidFill>
          <a:latin typeface="Arial Black" pitchFamily="34" charset="0"/>
        </a:defRPr>
      </a:lvl4pPr>
      <a:lvl5pPr algn="l" rtl="0" fontAlgn="base">
        <a:spcBef>
          <a:spcPct val="0"/>
        </a:spcBef>
        <a:spcAft>
          <a:spcPct val="0"/>
        </a:spcAft>
        <a:defRPr sz="8600">
          <a:solidFill>
            <a:schemeClr val="tx2"/>
          </a:solidFill>
          <a:latin typeface="Arial Black" pitchFamily="34" charset="0"/>
        </a:defRPr>
      </a:lvl5pPr>
      <a:lvl6pPr marL="457200" algn="l" rtl="0" fontAlgn="base">
        <a:spcBef>
          <a:spcPct val="0"/>
        </a:spcBef>
        <a:spcAft>
          <a:spcPct val="0"/>
        </a:spcAft>
        <a:defRPr sz="8600">
          <a:solidFill>
            <a:schemeClr val="tx2"/>
          </a:solidFill>
          <a:latin typeface="Arial Black" pitchFamily="34" charset="0"/>
        </a:defRPr>
      </a:lvl6pPr>
      <a:lvl7pPr marL="914400" algn="l" rtl="0" fontAlgn="base">
        <a:spcBef>
          <a:spcPct val="0"/>
        </a:spcBef>
        <a:spcAft>
          <a:spcPct val="0"/>
        </a:spcAft>
        <a:defRPr sz="8600">
          <a:solidFill>
            <a:schemeClr val="tx2"/>
          </a:solidFill>
          <a:latin typeface="Arial Black" pitchFamily="34" charset="0"/>
        </a:defRPr>
      </a:lvl7pPr>
      <a:lvl8pPr marL="1371600" algn="l" rtl="0" fontAlgn="base">
        <a:spcBef>
          <a:spcPct val="0"/>
        </a:spcBef>
        <a:spcAft>
          <a:spcPct val="0"/>
        </a:spcAft>
        <a:defRPr sz="8600">
          <a:solidFill>
            <a:schemeClr val="tx2"/>
          </a:solidFill>
          <a:latin typeface="Arial Black" pitchFamily="34" charset="0"/>
        </a:defRPr>
      </a:lvl8pPr>
      <a:lvl9pPr marL="1828800" algn="l" rtl="0" fontAlgn="base">
        <a:spcBef>
          <a:spcPct val="0"/>
        </a:spcBef>
        <a:spcAft>
          <a:spcPct val="0"/>
        </a:spcAft>
        <a:defRPr sz="8600">
          <a:solidFill>
            <a:schemeClr val="tx2"/>
          </a:solidFill>
          <a:latin typeface="Arial Black" pitchFamily="34" charset="0"/>
        </a:defRPr>
      </a:lvl9pPr>
    </p:titleStyle>
    <p:bodyStyle>
      <a:lvl1pPr marL="342900" indent="-342900" algn="l" rtl="0" fontAlgn="base">
        <a:spcBef>
          <a:spcPct val="20000"/>
        </a:spcBef>
        <a:spcAft>
          <a:spcPct val="0"/>
        </a:spcAft>
        <a:buChar char="•"/>
        <a:defRPr sz="2900">
          <a:solidFill>
            <a:schemeClr val="tx1"/>
          </a:solidFill>
          <a:latin typeface="+mn-lt"/>
          <a:ea typeface="+mn-ea"/>
          <a:cs typeface="+mn-cs"/>
        </a:defRPr>
      </a:lvl1pPr>
      <a:lvl2pPr marL="739775" indent="-282575" algn="l" rtl="0" fontAlgn="base">
        <a:spcBef>
          <a:spcPct val="20000"/>
        </a:spcBef>
        <a:spcAft>
          <a:spcPct val="0"/>
        </a:spcAft>
        <a:buChar char="–"/>
        <a:defRPr sz="29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1900">
          <a:solidFill>
            <a:schemeClr val="tx1"/>
          </a:solidFill>
          <a:latin typeface="+mn-lt"/>
        </a:defRPr>
      </a:lvl4pPr>
      <a:lvl5pPr marL="2057400" indent="-228600" algn="l" rtl="0" fontAlgn="base">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00354" name="Rectangle 2"/>
          <p:cNvSpPr>
            <a:spLocks noChangeArrowheads="1"/>
          </p:cNvSpPr>
          <p:nvPr userDrawn="1"/>
        </p:nvSpPr>
        <p:spPr bwMode="auto">
          <a:xfrm>
            <a:off x="0" y="6604000"/>
            <a:ext cx="32918400" cy="37287200"/>
          </a:xfrm>
          <a:prstGeom prst="rect">
            <a:avLst/>
          </a:prstGeom>
          <a:solidFill>
            <a:srgbClr val="EAD5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5" name="Rectangle 3"/>
          <p:cNvSpPr>
            <a:spLocks noChangeArrowheads="1"/>
          </p:cNvSpPr>
          <p:nvPr userDrawn="1"/>
        </p:nvSpPr>
        <p:spPr bwMode="auto">
          <a:xfrm>
            <a:off x="0" y="0"/>
            <a:ext cx="32918400" cy="6360584"/>
          </a:xfrm>
          <a:prstGeom prst="rect">
            <a:avLst/>
          </a:prstGeom>
          <a:solidFill>
            <a:srgbClr val="D8B08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6" name="Rectangle 4"/>
          <p:cNvSpPr>
            <a:spLocks noChangeArrowheads="1"/>
          </p:cNvSpPr>
          <p:nvPr userDrawn="1"/>
        </p:nvSpPr>
        <p:spPr bwMode="auto">
          <a:xfrm>
            <a:off x="0" y="6400802"/>
            <a:ext cx="32918400" cy="173567"/>
          </a:xfrm>
          <a:prstGeom prst="rect">
            <a:avLst/>
          </a:prstGeom>
          <a:solidFill>
            <a:srgbClr val="66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8" name="Rectangle 6" descr="Parchment"/>
          <p:cNvSpPr>
            <a:spLocks noChangeArrowheads="1"/>
          </p:cNvSpPr>
          <p:nvPr userDrawn="1"/>
        </p:nvSpPr>
        <p:spPr bwMode="auto">
          <a:xfrm>
            <a:off x="497681" y="7518402"/>
            <a:ext cx="156019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9" name="Rectangle 7" descr="Parchment"/>
          <p:cNvSpPr>
            <a:spLocks noChangeArrowheads="1"/>
          </p:cNvSpPr>
          <p:nvPr userDrawn="1"/>
        </p:nvSpPr>
        <p:spPr bwMode="auto">
          <a:xfrm>
            <a:off x="16704469"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0" name="Rectangle 8" descr="Parchment"/>
          <p:cNvSpPr>
            <a:spLocks noChangeArrowheads="1"/>
          </p:cNvSpPr>
          <p:nvPr userDrawn="1"/>
        </p:nvSpPr>
        <p:spPr bwMode="auto">
          <a:xfrm>
            <a:off x="2480310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2" name="Rectangle 10"/>
          <p:cNvSpPr>
            <a:spLocks noGrp="1" noChangeArrowheads="1"/>
          </p:cNvSpPr>
          <p:nvPr>
            <p:ph type="title"/>
          </p:nvPr>
        </p:nvSpPr>
        <p:spPr bwMode="auto">
          <a:xfrm>
            <a:off x="720330" y="1697569"/>
            <a:ext cx="31443215" cy="293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100363" name="Rectangle 11"/>
          <p:cNvSpPr>
            <a:spLocks noGrp="1" noChangeArrowheads="1"/>
          </p:cNvSpPr>
          <p:nvPr>
            <p:ph type="body" idx="1"/>
          </p:nvPr>
        </p:nvSpPr>
        <p:spPr bwMode="auto">
          <a:xfrm>
            <a:off x="1291829" y="9673167"/>
            <a:ext cx="6223397" cy="3307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p:txBody>
      </p:sp>
      <p:sp>
        <p:nvSpPr>
          <p:cNvPr id="100364" name="Text Box 12"/>
          <p:cNvSpPr txBox="1">
            <a:spLocks noChangeArrowheads="1"/>
          </p:cNvSpPr>
          <p:nvPr userDrawn="1"/>
        </p:nvSpPr>
        <p:spPr bwMode="auto">
          <a:xfrm>
            <a:off x="29616797" y="43148253"/>
            <a:ext cx="3544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2978150">
              <a:defRPr>
                <a:solidFill>
                  <a:schemeClr val="tx1"/>
                </a:solidFill>
                <a:latin typeface="Arial" charset="0"/>
              </a:defRPr>
            </a:lvl1pPr>
            <a:lvl2pPr defTabSz="2978150">
              <a:defRPr>
                <a:solidFill>
                  <a:schemeClr val="tx1"/>
                </a:solidFill>
                <a:latin typeface="Arial" charset="0"/>
              </a:defRPr>
            </a:lvl2pPr>
            <a:lvl3pPr defTabSz="2978150">
              <a:defRPr>
                <a:solidFill>
                  <a:schemeClr val="tx1"/>
                </a:solidFill>
                <a:latin typeface="Arial" charset="0"/>
              </a:defRPr>
            </a:lvl3pPr>
            <a:lvl4pPr defTabSz="2978150">
              <a:defRPr>
                <a:solidFill>
                  <a:schemeClr val="tx1"/>
                </a:solidFill>
                <a:latin typeface="Arial" charset="0"/>
              </a:defRPr>
            </a:lvl4pPr>
            <a:lvl5pPr defTabSz="2978150">
              <a:defRPr>
                <a:solidFill>
                  <a:schemeClr val="tx1"/>
                </a:solidFill>
                <a:latin typeface="Arial" charset="0"/>
              </a:defRPr>
            </a:lvl5pPr>
            <a:lvl6pPr defTabSz="2978150" fontAlgn="base">
              <a:spcBef>
                <a:spcPct val="0"/>
              </a:spcBef>
              <a:spcAft>
                <a:spcPct val="0"/>
              </a:spcAft>
              <a:defRPr>
                <a:solidFill>
                  <a:schemeClr val="tx1"/>
                </a:solidFill>
                <a:latin typeface="Arial" charset="0"/>
              </a:defRPr>
            </a:lvl6pPr>
            <a:lvl7pPr defTabSz="2978150" fontAlgn="base">
              <a:spcBef>
                <a:spcPct val="0"/>
              </a:spcBef>
              <a:spcAft>
                <a:spcPct val="0"/>
              </a:spcAft>
              <a:defRPr>
                <a:solidFill>
                  <a:schemeClr val="tx1"/>
                </a:solidFill>
                <a:latin typeface="Arial" charset="0"/>
              </a:defRPr>
            </a:lvl7pPr>
            <a:lvl8pPr defTabSz="2978150" fontAlgn="base">
              <a:spcBef>
                <a:spcPct val="0"/>
              </a:spcBef>
              <a:spcAft>
                <a:spcPct val="0"/>
              </a:spcAft>
              <a:defRPr>
                <a:solidFill>
                  <a:schemeClr val="tx1"/>
                </a:solidFill>
                <a:latin typeface="Arial" charset="0"/>
              </a:defRPr>
            </a:lvl8pPr>
            <a:lvl9pPr defTabSz="2978150" fontAlgn="base">
              <a:spcBef>
                <a:spcPct val="0"/>
              </a:spcBef>
              <a:spcAft>
                <a:spcPct val="0"/>
              </a:spcAft>
              <a:defRPr>
                <a:solidFill>
                  <a:schemeClr val="tx1"/>
                </a:solidFill>
                <a:latin typeface="Arial" charset="0"/>
              </a:defRPr>
            </a:lvl9pPr>
          </a:lstStyle>
          <a:p>
            <a:r>
              <a:rPr lang="en-US" sz="1200">
                <a:solidFill>
                  <a:srgbClr val="800000"/>
                </a:solidFill>
                <a:latin typeface="Comic Sans MS" pitchFamily="66" charset="0"/>
              </a:rPr>
              <a:t>Template provided by: “posters4research.com”</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fontAlgn="base">
        <a:spcBef>
          <a:spcPct val="0"/>
        </a:spcBef>
        <a:spcAft>
          <a:spcPct val="0"/>
        </a:spcAft>
        <a:defRPr sz="8600">
          <a:solidFill>
            <a:schemeClr val="tx2"/>
          </a:solidFill>
          <a:latin typeface="+mj-lt"/>
          <a:ea typeface="+mj-ea"/>
          <a:cs typeface="+mj-cs"/>
        </a:defRPr>
      </a:lvl1pPr>
      <a:lvl2pPr algn="l" rtl="0" fontAlgn="base">
        <a:spcBef>
          <a:spcPct val="0"/>
        </a:spcBef>
        <a:spcAft>
          <a:spcPct val="0"/>
        </a:spcAft>
        <a:defRPr sz="8600">
          <a:solidFill>
            <a:schemeClr val="tx2"/>
          </a:solidFill>
          <a:latin typeface="Arial Black" pitchFamily="34" charset="0"/>
        </a:defRPr>
      </a:lvl2pPr>
      <a:lvl3pPr algn="l" rtl="0" fontAlgn="base">
        <a:spcBef>
          <a:spcPct val="0"/>
        </a:spcBef>
        <a:spcAft>
          <a:spcPct val="0"/>
        </a:spcAft>
        <a:defRPr sz="8600">
          <a:solidFill>
            <a:schemeClr val="tx2"/>
          </a:solidFill>
          <a:latin typeface="Arial Black" pitchFamily="34" charset="0"/>
        </a:defRPr>
      </a:lvl3pPr>
      <a:lvl4pPr algn="l" rtl="0" fontAlgn="base">
        <a:spcBef>
          <a:spcPct val="0"/>
        </a:spcBef>
        <a:spcAft>
          <a:spcPct val="0"/>
        </a:spcAft>
        <a:defRPr sz="8600">
          <a:solidFill>
            <a:schemeClr val="tx2"/>
          </a:solidFill>
          <a:latin typeface="Arial Black" pitchFamily="34" charset="0"/>
        </a:defRPr>
      </a:lvl4pPr>
      <a:lvl5pPr algn="l" rtl="0" fontAlgn="base">
        <a:spcBef>
          <a:spcPct val="0"/>
        </a:spcBef>
        <a:spcAft>
          <a:spcPct val="0"/>
        </a:spcAft>
        <a:defRPr sz="8600">
          <a:solidFill>
            <a:schemeClr val="tx2"/>
          </a:solidFill>
          <a:latin typeface="Arial Black" pitchFamily="34" charset="0"/>
        </a:defRPr>
      </a:lvl5pPr>
      <a:lvl6pPr marL="457200" algn="l" rtl="0" fontAlgn="base">
        <a:spcBef>
          <a:spcPct val="0"/>
        </a:spcBef>
        <a:spcAft>
          <a:spcPct val="0"/>
        </a:spcAft>
        <a:defRPr sz="8600">
          <a:solidFill>
            <a:schemeClr val="tx2"/>
          </a:solidFill>
          <a:latin typeface="Arial Black" pitchFamily="34" charset="0"/>
        </a:defRPr>
      </a:lvl6pPr>
      <a:lvl7pPr marL="914400" algn="l" rtl="0" fontAlgn="base">
        <a:spcBef>
          <a:spcPct val="0"/>
        </a:spcBef>
        <a:spcAft>
          <a:spcPct val="0"/>
        </a:spcAft>
        <a:defRPr sz="8600">
          <a:solidFill>
            <a:schemeClr val="tx2"/>
          </a:solidFill>
          <a:latin typeface="Arial Black" pitchFamily="34" charset="0"/>
        </a:defRPr>
      </a:lvl7pPr>
      <a:lvl8pPr marL="1371600" algn="l" rtl="0" fontAlgn="base">
        <a:spcBef>
          <a:spcPct val="0"/>
        </a:spcBef>
        <a:spcAft>
          <a:spcPct val="0"/>
        </a:spcAft>
        <a:defRPr sz="8600">
          <a:solidFill>
            <a:schemeClr val="tx2"/>
          </a:solidFill>
          <a:latin typeface="Arial Black" pitchFamily="34" charset="0"/>
        </a:defRPr>
      </a:lvl8pPr>
      <a:lvl9pPr marL="1828800" algn="l" rtl="0" fontAlgn="base">
        <a:spcBef>
          <a:spcPct val="0"/>
        </a:spcBef>
        <a:spcAft>
          <a:spcPct val="0"/>
        </a:spcAft>
        <a:defRPr sz="8600">
          <a:solidFill>
            <a:schemeClr val="tx2"/>
          </a:solidFill>
          <a:latin typeface="Arial Black" pitchFamily="34" charset="0"/>
        </a:defRPr>
      </a:lvl9pPr>
    </p:titleStyle>
    <p:bodyStyle>
      <a:lvl1pPr marL="342900" indent="-342900" algn="l" rtl="0" fontAlgn="base">
        <a:spcBef>
          <a:spcPct val="20000"/>
        </a:spcBef>
        <a:spcAft>
          <a:spcPct val="0"/>
        </a:spcAft>
        <a:buChar char="•"/>
        <a:defRPr sz="2900">
          <a:solidFill>
            <a:schemeClr val="tx1"/>
          </a:solidFill>
          <a:latin typeface="+mn-lt"/>
          <a:ea typeface="+mn-ea"/>
          <a:cs typeface="+mn-cs"/>
        </a:defRPr>
      </a:lvl1pPr>
      <a:lvl2pPr marL="739775" indent="-282575" algn="l" rtl="0" fontAlgn="base">
        <a:spcBef>
          <a:spcPct val="20000"/>
        </a:spcBef>
        <a:spcAft>
          <a:spcPct val="0"/>
        </a:spcAft>
        <a:buChar char="–"/>
        <a:defRPr sz="29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1900">
          <a:solidFill>
            <a:schemeClr val="tx1"/>
          </a:solidFill>
          <a:latin typeface="+mn-lt"/>
        </a:defRPr>
      </a:lvl4pPr>
      <a:lvl5pPr marL="2057400" indent="-228600" algn="l" rtl="0" fontAlgn="base">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02402" name="Rectangle 2"/>
          <p:cNvSpPr>
            <a:spLocks noChangeArrowheads="1"/>
          </p:cNvSpPr>
          <p:nvPr userDrawn="1"/>
        </p:nvSpPr>
        <p:spPr bwMode="auto">
          <a:xfrm>
            <a:off x="0" y="6604000"/>
            <a:ext cx="32918400" cy="37287200"/>
          </a:xfrm>
          <a:prstGeom prst="rect">
            <a:avLst/>
          </a:prstGeom>
          <a:solidFill>
            <a:srgbClr val="EAD5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03" name="Rectangle 3"/>
          <p:cNvSpPr>
            <a:spLocks noChangeArrowheads="1"/>
          </p:cNvSpPr>
          <p:nvPr userDrawn="1"/>
        </p:nvSpPr>
        <p:spPr bwMode="auto">
          <a:xfrm>
            <a:off x="0" y="0"/>
            <a:ext cx="32918400" cy="6360584"/>
          </a:xfrm>
          <a:prstGeom prst="rect">
            <a:avLst/>
          </a:prstGeom>
          <a:solidFill>
            <a:srgbClr val="D8B08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04" name="Rectangle 4"/>
          <p:cNvSpPr>
            <a:spLocks noChangeArrowheads="1"/>
          </p:cNvSpPr>
          <p:nvPr userDrawn="1"/>
        </p:nvSpPr>
        <p:spPr bwMode="auto">
          <a:xfrm>
            <a:off x="0" y="6400802"/>
            <a:ext cx="32918400" cy="173567"/>
          </a:xfrm>
          <a:prstGeom prst="rect">
            <a:avLst/>
          </a:prstGeom>
          <a:solidFill>
            <a:srgbClr val="66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05" name="Rectangle 5" descr="Parchment"/>
          <p:cNvSpPr>
            <a:spLocks noChangeArrowheads="1"/>
          </p:cNvSpPr>
          <p:nvPr userDrawn="1"/>
        </p:nvSpPr>
        <p:spPr bwMode="auto">
          <a:xfrm>
            <a:off x="51435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06" name="Rectangle 6" descr="Parchment"/>
          <p:cNvSpPr>
            <a:spLocks noChangeArrowheads="1"/>
          </p:cNvSpPr>
          <p:nvPr userDrawn="1"/>
        </p:nvSpPr>
        <p:spPr bwMode="auto">
          <a:xfrm>
            <a:off x="8612981"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07" name="Rectangle 7" descr="Parchment"/>
          <p:cNvSpPr>
            <a:spLocks noChangeArrowheads="1"/>
          </p:cNvSpPr>
          <p:nvPr userDrawn="1"/>
        </p:nvSpPr>
        <p:spPr bwMode="auto">
          <a:xfrm>
            <a:off x="16704469" y="7518402"/>
            <a:ext cx="155638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10" name="Rectangle 10"/>
          <p:cNvSpPr>
            <a:spLocks noGrp="1" noChangeArrowheads="1"/>
          </p:cNvSpPr>
          <p:nvPr>
            <p:ph type="title"/>
          </p:nvPr>
        </p:nvSpPr>
        <p:spPr bwMode="auto">
          <a:xfrm>
            <a:off x="720330" y="1697569"/>
            <a:ext cx="31443215" cy="293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102411" name="Rectangle 11"/>
          <p:cNvSpPr>
            <a:spLocks noGrp="1" noChangeArrowheads="1"/>
          </p:cNvSpPr>
          <p:nvPr>
            <p:ph type="body" idx="1"/>
          </p:nvPr>
        </p:nvSpPr>
        <p:spPr bwMode="auto">
          <a:xfrm>
            <a:off x="1291829" y="9673167"/>
            <a:ext cx="6223397" cy="3307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p:txBody>
      </p:sp>
      <p:sp>
        <p:nvSpPr>
          <p:cNvPr id="102412" name="Text Box 12"/>
          <p:cNvSpPr txBox="1">
            <a:spLocks noChangeArrowheads="1"/>
          </p:cNvSpPr>
          <p:nvPr userDrawn="1"/>
        </p:nvSpPr>
        <p:spPr bwMode="auto">
          <a:xfrm>
            <a:off x="29616797" y="43148253"/>
            <a:ext cx="3544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2978150">
              <a:defRPr>
                <a:solidFill>
                  <a:schemeClr val="tx1"/>
                </a:solidFill>
                <a:latin typeface="Arial" charset="0"/>
              </a:defRPr>
            </a:lvl1pPr>
            <a:lvl2pPr defTabSz="2978150">
              <a:defRPr>
                <a:solidFill>
                  <a:schemeClr val="tx1"/>
                </a:solidFill>
                <a:latin typeface="Arial" charset="0"/>
              </a:defRPr>
            </a:lvl2pPr>
            <a:lvl3pPr defTabSz="2978150">
              <a:defRPr>
                <a:solidFill>
                  <a:schemeClr val="tx1"/>
                </a:solidFill>
                <a:latin typeface="Arial" charset="0"/>
              </a:defRPr>
            </a:lvl3pPr>
            <a:lvl4pPr defTabSz="2978150">
              <a:defRPr>
                <a:solidFill>
                  <a:schemeClr val="tx1"/>
                </a:solidFill>
                <a:latin typeface="Arial" charset="0"/>
              </a:defRPr>
            </a:lvl4pPr>
            <a:lvl5pPr defTabSz="2978150">
              <a:defRPr>
                <a:solidFill>
                  <a:schemeClr val="tx1"/>
                </a:solidFill>
                <a:latin typeface="Arial" charset="0"/>
              </a:defRPr>
            </a:lvl5pPr>
            <a:lvl6pPr defTabSz="2978150" fontAlgn="base">
              <a:spcBef>
                <a:spcPct val="0"/>
              </a:spcBef>
              <a:spcAft>
                <a:spcPct val="0"/>
              </a:spcAft>
              <a:defRPr>
                <a:solidFill>
                  <a:schemeClr val="tx1"/>
                </a:solidFill>
                <a:latin typeface="Arial" charset="0"/>
              </a:defRPr>
            </a:lvl6pPr>
            <a:lvl7pPr defTabSz="2978150" fontAlgn="base">
              <a:spcBef>
                <a:spcPct val="0"/>
              </a:spcBef>
              <a:spcAft>
                <a:spcPct val="0"/>
              </a:spcAft>
              <a:defRPr>
                <a:solidFill>
                  <a:schemeClr val="tx1"/>
                </a:solidFill>
                <a:latin typeface="Arial" charset="0"/>
              </a:defRPr>
            </a:lvl7pPr>
            <a:lvl8pPr defTabSz="2978150" fontAlgn="base">
              <a:spcBef>
                <a:spcPct val="0"/>
              </a:spcBef>
              <a:spcAft>
                <a:spcPct val="0"/>
              </a:spcAft>
              <a:defRPr>
                <a:solidFill>
                  <a:schemeClr val="tx1"/>
                </a:solidFill>
                <a:latin typeface="Arial" charset="0"/>
              </a:defRPr>
            </a:lvl8pPr>
            <a:lvl9pPr defTabSz="2978150" fontAlgn="base">
              <a:spcBef>
                <a:spcPct val="0"/>
              </a:spcBef>
              <a:spcAft>
                <a:spcPct val="0"/>
              </a:spcAft>
              <a:defRPr>
                <a:solidFill>
                  <a:schemeClr val="tx1"/>
                </a:solidFill>
                <a:latin typeface="Arial" charset="0"/>
              </a:defRPr>
            </a:lvl9pPr>
          </a:lstStyle>
          <a:p>
            <a:r>
              <a:rPr lang="en-US" sz="1200">
                <a:solidFill>
                  <a:srgbClr val="800000"/>
                </a:solidFill>
                <a:latin typeface="Comic Sans MS" pitchFamily="66" charset="0"/>
              </a:rPr>
              <a:t>Template provided by: “posters4research.com”</a:t>
            </a: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rtl="0" fontAlgn="base">
        <a:spcBef>
          <a:spcPct val="0"/>
        </a:spcBef>
        <a:spcAft>
          <a:spcPct val="0"/>
        </a:spcAft>
        <a:defRPr sz="8600">
          <a:solidFill>
            <a:schemeClr val="tx2"/>
          </a:solidFill>
          <a:latin typeface="+mj-lt"/>
          <a:ea typeface="+mj-ea"/>
          <a:cs typeface="+mj-cs"/>
        </a:defRPr>
      </a:lvl1pPr>
      <a:lvl2pPr algn="l" rtl="0" fontAlgn="base">
        <a:spcBef>
          <a:spcPct val="0"/>
        </a:spcBef>
        <a:spcAft>
          <a:spcPct val="0"/>
        </a:spcAft>
        <a:defRPr sz="8600">
          <a:solidFill>
            <a:schemeClr val="tx2"/>
          </a:solidFill>
          <a:latin typeface="Arial Black" pitchFamily="34" charset="0"/>
        </a:defRPr>
      </a:lvl2pPr>
      <a:lvl3pPr algn="l" rtl="0" fontAlgn="base">
        <a:spcBef>
          <a:spcPct val="0"/>
        </a:spcBef>
        <a:spcAft>
          <a:spcPct val="0"/>
        </a:spcAft>
        <a:defRPr sz="8600">
          <a:solidFill>
            <a:schemeClr val="tx2"/>
          </a:solidFill>
          <a:latin typeface="Arial Black" pitchFamily="34" charset="0"/>
        </a:defRPr>
      </a:lvl3pPr>
      <a:lvl4pPr algn="l" rtl="0" fontAlgn="base">
        <a:spcBef>
          <a:spcPct val="0"/>
        </a:spcBef>
        <a:spcAft>
          <a:spcPct val="0"/>
        </a:spcAft>
        <a:defRPr sz="8600">
          <a:solidFill>
            <a:schemeClr val="tx2"/>
          </a:solidFill>
          <a:latin typeface="Arial Black" pitchFamily="34" charset="0"/>
        </a:defRPr>
      </a:lvl4pPr>
      <a:lvl5pPr algn="l" rtl="0" fontAlgn="base">
        <a:spcBef>
          <a:spcPct val="0"/>
        </a:spcBef>
        <a:spcAft>
          <a:spcPct val="0"/>
        </a:spcAft>
        <a:defRPr sz="8600">
          <a:solidFill>
            <a:schemeClr val="tx2"/>
          </a:solidFill>
          <a:latin typeface="Arial Black" pitchFamily="34" charset="0"/>
        </a:defRPr>
      </a:lvl5pPr>
      <a:lvl6pPr marL="457200" algn="l" rtl="0" fontAlgn="base">
        <a:spcBef>
          <a:spcPct val="0"/>
        </a:spcBef>
        <a:spcAft>
          <a:spcPct val="0"/>
        </a:spcAft>
        <a:defRPr sz="8600">
          <a:solidFill>
            <a:schemeClr val="tx2"/>
          </a:solidFill>
          <a:latin typeface="Arial Black" pitchFamily="34" charset="0"/>
        </a:defRPr>
      </a:lvl6pPr>
      <a:lvl7pPr marL="914400" algn="l" rtl="0" fontAlgn="base">
        <a:spcBef>
          <a:spcPct val="0"/>
        </a:spcBef>
        <a:spcAft>
          <a:spcPct val="0"/>
        </a:spcAft>
        <a:defRPr sz="8600">
          <a:solidFill>
            <a:schemeClr val="tx2"/>
          </a:solidFill>
          <a:latin typeface="Arial Black" pitchFamily="34" charset="0"/>
        </a:defRPr>
      </a:lvl7pPr>
      <a:lvl8pPr marL="1371600" algn="l" rtl="0" fontAlgn="base">
        <a:spcBef>
          <a:spcPct val="0"/>
        </a:spcBef>
        <a:spcAft>
          <a:spcPct val="0"/>
        </a:spcAft>
        <a:defRPr sz="8600">
          <a:solidFill>
            <a:schemeClr val="tx2"/>
          </a:solidFill>
          <a:latin typeface="Arial Black" pitchFamily="34" charset="0"/>
        </a:defRPr>
      </a:lvl8pPr>
      <a:lvl9pPr marL="1828800" algn="l" rtl="0" fontAlgn="base">
        <a:spcBef>
          <a:spcPct val="0"/>
        </a:spcBef>
        <a:spcAft>
          <a:spcPct val="0"/>
        </a:spcAft>
        <a:defRPr sz="8600">
          <a:solidFill>
            <a:schemeClr val="tx2"/>
          </a:solidFill>
          <a:latin typeface="Arial Black" pitchFamily="34" charset="0"/>
        </a:defRPr>
      </a:lvl9pPr>
    </p:titleStyle>
    <p:bodyStyle>
      <a:lvl1pPr marL="342900" indent="-342900" algn="l" rtl="0" fontAlgn="base">
        <a:spcBef>
          <a:spcPct val="20000"/>
        </a:spcBef>
        <a:spcAft>
          <a:spcPct val="0"/>
        </a:spcAft>
        <a:buChar char="•"/>
        <a:defRPr sz="2900">
          <a:solidFill>
            <a:schemeClr val="tx1"/>
          </a:solidFill>
          <a:latin typeface="+mn-lt"/>
          <a:ea typeface="+mn-ea"/>
          <a:cs typeface="+mn-cs"/>
        </a:defRPr>
      </a:lvl1pPr>
      <a:lvl2pPr marL="739775" indent="-282575" algn="l" rtl="0" fontAlgn="base">
        <a:spcBef>
          <a:spcPct val="20000"/>
        </a:spcBef>
        <a:spcAft>
          <a:spcPct val="0"/>
        </a:spcAft>
        <a:buChar char="–"/>
        <a:defRPr sz="29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1900">
          <a:solidFill>
            <a:schemeClr val="tx1"/>
          </a:solidFill>
          <a:latin typeface="+mn-lt"/>
        </a:defRPr>
      </a:lvl4pPr>
      <a:lvl5pPr marL="2057400" indent="-228600" algn="l" rtl="0" fontAlgn="base">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1A7CEC-11CF-821F-9634-7C3553FD0D67}"/>
              </a:ext>
            </a:extLst>
          </p:cNvPr>
          <p:cNvSpPr>
            <a:spLocks noGrp="1"/>
          </p:cNvSpPr>
          <p:nvPr>
            <p:ph type="title"/>
          </p:nvPr>
        </p:nvSpPr>
        <p:spPr>
          <a:xfrm>
            <a:off x="2263140" y="2336803"/>
            <a:ext cx="28392120" cy="848360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9EDFC74-8288-55C8-4024-688A6F0F24C3}"/>
              </a:ext>
            </a:extLst>
          </p:cNvPr>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59E9357-0C9D-87B5-C587-390F1160543B}"/>
              </a:ext>
            </a:extLst>
          </p:cNvPr>
          <p:cNvSpPr>
            <a:spLocks noGrp="1"/>
          </p:cNvSpPr>
          <p:nvPr>
            <p:ph type="dt" sz="half" idx="2"/>
          </p:nvPr>
        </p:nvSpPr>
        <p:spPr>
          <a:xfrm>
            <a:off x="2263140" y="40680643"/>
            <a:ext cx="7406640" cy="2336800"/>
          </a:xfrm>
          <a:prstGeom prst="rect">
            <a:avLst/>
          </a:prstGeom>
        </p:spPr>
        <p:txBody>
          <a:bodyPr vert="horz" lIns="91440" tIns="45720" rIns="91440" bIns="45720" rtlCol="0" anchor="ctr"/>
          <a:lstStyle>
            <a:lvl1pPr algn="l">
              <a:defRPr sz="3240">
                <a:solidFill>
                  <a:schemeClr val="tx1">
                    <a:tint val="75000"/>
                  </a:schemeClr>
                </a:solidFill>
              </a:defRPr>
            </a:lvl1pPr>
          </a:lstStyle>
          <a:p>
            <a:fld id="{18D27A05-7392-476F-894C-EC1B96BBD0F5}" type="datetimeFigureOut">
              <a:rPr lang="en-IN" smtClean="0"/>
              <a:t>25-06-2025</a:t>
            </a:fld>
            <a:endParaRPr lang="en-IN"/>
          </a:p>
        </p:txBody>
      </p:sp>
      <p:sp>
        <p:nvSpPr>
          <p:cNvPr id="5" name="Footer Placeholder 4">
            <a:extLst>
              <a:ext uri="{FF2B5EF4-FFF2-40B4-BE49-F238E27FC236}">
                <a16:creationId xmlns:a16="http://schemas.microsoft.com/office/drawing/2014/main" id="{92FD614C-EEA7-091F-3B72-5A2C32E75A7A}"/>
              </a:ext>
            </a:extLst>
          </p:cNvPr>
          <p:cNvSpPr>
            <a:spLocks noGrp="1"/>
          </p:cNvSpPr>
          <p:nvPr>
            <p:ph type="ftr" sz="quarter" idx="3"/>
          </p:nvPr>
        </p:nvSpPr>
        <p:spPr>
          <a:xfrm>
            <a:off x="10904220" y="40680643"/>
            <a:ext cx="11109960" cy="2336800"/>
          </a:xfrm>
          <a:prstGeom prst="rect">
            <a:avLst/>
          </a:prstGeom>
        </p:spPr>
        <p:txBody>
          <a:bodyPr vert="horz" lIns="91440" tIns="45720" rIns="91440" bIns="45720" rtlCol="0" anchor="ctr"/>
          <a:lstStyle>
            <a:lvl1pPr algn="ctr">
              <a:defRPr sz="324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7FD6602A-72BB-9A01-BC6C-C44D87C780C8}"/>
              </a:ext>
            </a:extLst>
          </p:cNvPr>
          <p:cNvSpPr>
            <a:spLocks noGrp="1"/>
          </p:cNvSpPr>
          <p:nvPr>
            <p:ph type="sldNum" sz="quarter" idx="4"/>
          </p:nvPr>
        </p:nvSpPr>
        <p:spPr>
          <a:xfrm>
            <a:off x="23248620" y="40680643"/>
            <a:ext cx="7406640" cy="2336800"/>
          </a:xfrm>
          <a:prstGeom prst="rect">
            <a:avLst/>
          </a:prstGeom>
        </p:spPr>
        <p:txBody>
          <a:bodyPr vert="horz" lIns="91440" tIns="45720" rIns="91440" bIns="45720" rtlCol="0" anchor="ctr"/>
          <a:lstStyle>
            <a:lvl1pPr algn="r">
              <a:defRPr sz="3240">
                <a:solidFill>
                  <a:schemeClr val="tx1">
                    <a:tint val="75000"/>
                  </a:schemeClr>
                </a:solidFill>
              </a:defRPr>
            </a:lvl1pPr>
          </a:lstStyle>
          <a:p>
            <a:fld id="{60C22B37-E54C-4D07-93D7-643667E08A46}" type="slidenum">
              <a:rPr lang="en-IN" smtClean="0"/>
              <a:t>‹#›</a:t>
            </a:fld>
            <a:endParaRPr lang="en-IN"/>
          </a:p>
        </p:txBody>
      </p:sp>
      <p:sp>
        <p:nvSpPr>
          <p:cNvPr id="7" name="Rectangle 7">
            <a:extLst>
              <a:ext uri="{FF2B5EF4-FFF2-40B4-BE49-F238E27FC236}">
                <a16:creationId xmlns:a16="http://schemas.microsoft.com/office/drawing/2014/main" id="{CA6C339B-0C67-B599-40E4-3839E5BB77E4}"/>
              </a:ext>
            </a:extLst>
          </p:cNvPr>
          <p:cNvSpPr>
            <a:spLocks noChangeArrowheads="1"/>
          </p:cNvSpPr>
          <p:nvPr userDrawn="1"/>
        </p:nvSpPr>
        <p:spPr bwMode="auto">
          <a:xfrm>
            <a:off x="0" y="6604000"/>
            <a:ext cx="32918400" cy="37287200"/>
          </a:xfrm>
          <a:prstGeom prst="rect">
            <a:avLst/>
          </a:prstGeom>
          <a:solidFill>
            <a:srgbClr val="EAD5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Rectangle 13" descr="Parchment">
            <a:extLst>
              <a:ext uri="{FF2B5EF4-FFF2-40B4-BE49-F238E27FC236}">
                <a16:creationId xmlns:a16="http://schemas.microsoft.com/office/drawing/2014/main" id="{8FC98454-B59E-F630-244E-F7D7AFA10722}"/>
              </a:ext>
            </a:extLst>
          </p:cNvPr>
          <p:cNvSpPr>
            <a:spLocks noChangeArrowheads="1"/>
          </p:cNvSpPr>
          <p:nvPr userDrawn="1"/>
        </p:nvSpPr>
        <p:spPr bwMode="auto">
          <a:xfrm>
            <a:off x="2480310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8">
            <a:extLst>
              <a:ext uri="{FF2B5EF4-FFF2-40B4-BE49-F238E27FC236}">
                <a16:creationId xmlns:a16="http://schemas.microsoft.com/office/drawing/2014/main" id="{CD2B5ABD-1829-CC57-B12C-9941BB9BC06C}"/>
              </a:ext>
            </a:extLst>
          </p:cNvPr>
          <p:cNvSpPr>
            <a:spLocks noChangeArrowheads="1"/>
          </p:cNvSpPr>
          <p:nvPr userDrawn="1"/>
        </p:nvSpPr>
        <p:spPr bwMode="auto">
          <a:xfrm>
            <a:off x="0" y="25400"/>
            <a:ext cx="32918400" cy="6360584"/>
          </a:xfrm>
          <a:prstGeom prst="rect">
            <a:avLst/>
          </a:prstGeom>
          <a:solidFill>
            <a:srgbClr val="D8B088"/>
          </a:solidFill>
          <a:ln>
            <a:noFill/>
          </a:ln>
          <a:effectLst/>
          <a:extLst>
            <a:ext uri="{91240B29-F687-4F45-9708-019B960494DF}">
              <a14:hiddenLine xmlns:a14="http://schemas.microsoft.com/office/drawing/2010/main" w="5715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Rectangle 9">
            <a:extLst>
              <a:ext uri="{FF2B5EF4-FFF2-40B4-BE49-F238E27FC236}">
                <a16:creationId xmlns:a16="http://schemas.microsoft.com/office/drawing/2014/main" id="{71D8EB1D-5825-40F6-78E1-D388214E29E6}"/>
              </a:ext>
            </a:extLst>
          </p:cNvPr>
          <p:cNvSpPr>
            <a:spLocks noChangeArrowheads="1"/>
          </p:cNvSpPr>
          <p:nvPr userDrawn="1"/>
        </p:nvSpPr>
        <p:spPr bwMode="auto">
          <a:xfrm>
            <a:off x="0" y="6375402"/>
            <a:ext cx="32918400" cy="173567"/>
          </a:xfrm>
          <a:prstGeom prst="rect">
            <a:avLst/>
          </a:prstGeom>
          <a:solidFill>
            <a:srgbClr val="660000"/>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10" descr="Parchment">
            <a:extLst>
              <a:ext uri="{FF2B5EF4-FFF2-40B4-BE49-F238E27FC236}">
                <a16:creationId xmlns:a16="http://schemas.microsoft.com/office/drawing/2014/main" id="{1C3A002D-F493-FCFF-A7A8-10AD728B013C}"/>
              </a:ext>
            </a:extLst>
          </p:cNvPr>
          <p:cNvSpPr>
            <a:spLocks noChangeArrowheads="1"/>
          </p:cNvSpPr>
          <p:nvPr userDrawn="1"/>
        </p:nvSpPr>
        <p:spPr bwMode="auto">
          <a:xfrm>
            <a:off x="51435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Rectangle 11" descr="Parchment">
            <a:extLst>
              <a:ext uri="{FF2B5EF4-FFF2-40B4-BE49-F238E27FC236}">
                <a16:creationId xmlns:a16="http://schemas.microsoft.com/office/drawing/2014/main" id="{A1540431-3146-D1EC-7668-D0A5CF7FD262}"/>
              </a:ext>
            </a:extLst>
          </p:cNvPr>
          <p:cNvSpPr>
            <a:spLocks noChangeArrowheads="1"/>
          </p:cNvSpPr>
          <p:nvPr userDrawn="1"/>
        </p:nvSpPr>
        <p:spPr bwMode="auto">
          <a:xfrm>
            <a:off x="861060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Rectangle 12" descr="Parchment">
            <a:extLst>
              <a:ext uri="{FF2B5EF4-FFF2-40B4-BE49-F238E27FC236}">
                <a16:creationId xmlns:a16="http://schemas.microsoft.com/office/drawing/2014/main" id="{0120B13C-9061-3032-777E-E333AB7A7B8D}"/>
              </a:ext>
            </a:extLst>
          </p:cNvPr>
          <p:cNvSpPr>
            <a:spLocks noChangeArrowheads="1"/>
          </p:cNvSpPr>
          <p:nvPr userDrawn="1"/>
        </p:nvSpPr>
        <p:spPr bwMode="auto">
          <a:xfrm>
            <a:off x="16706850" y="7518402"/>
            <a:ext cx="7486650" cy="35397017"/>
          </a:xfrm>
          <a:prstGeom prst="rect">
            <a:avLst/>
          </a:prstGeom>
          <a:blipFill dpi="0" rotWithShape="1">
            <a:blip r:embed="rId13"/>
            <a:srcRect/>
            <a:tile tx="0" ty="0" sx="100000" sy="100000" flip="none" algn="tl"/>
          </a:blipFill>
          <a:ln w="12700">
            <a:solidFill>
              <a:srgbClr val="0034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Text Box 17">
            <a:extLst>
              <a:ext uri="{FF2B5EF4-FFF2-40B4-BE49-F238E27FC236}">
                <a16:creationId xmlns:a16="http://schemas.microsoft.com/office/drawing/2014/main" id="{D0084812-12BA-E137-524B-334FCE1838CD}"/>
              </a:ext>
            </a:extLst>
          </p:cNvPr>
          <p:cNvSpPr txBox="1">
            <a:spLocks noChangeArrowheads="1"/>
          </p:cNvSpPr>
          <p:nvPr userDrawn="1"/>
        </p:nvSpPr>
        <p:spPr bwMode="auto">
          <a:xfrm>
            <a:off x="29616797" y="43148253"/>
            <a:ext cx="3544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2978150">
              <a:defRPr>
                <a:solidFill>
                  <a:schemeClr val="tx1"/>
                </a:solidFill>
                <a:latin typeface="Arial" charset="0"/>
              </a:defRPr>
            </a:lvl1pPr>
            <a:lvl2pPr defTabSz="2978150">
              <a:defRPr>
                <a:solidFill>
                  <a:schemeClr val="tx1"/>
                </a:solidFill>
                <a:latin typeface="Arial" charset="0"/>
              </a:defRPr>
            </a:lvl2pPr>
            <a:lvl3pPr defTabSz="2978150">
              <a:defRPr>
                <a:solidFill>
                  <a:schemeClr val="tx1"/>
                </a:solidFill>
                <a:latin typeface="Arial" charset="0"/>
              </a:defRPr>
            </a:lvl3pPr>
            <a:lvl4pPr defTabSz="2978150">
              <a:defRPr>
                <a:solidFill>
                  <a:schemeClr val="tx1"/>
                </a:solidFill>
                <a:latin typeface="Arial" charset="0"/>
              </a:defRPr>
            </a:lvl4pPr>
            <a:lvl5pPr defTabSz="2978150">
              <a:defRPr>
                <a:solidFill>
                  <a:schemeClr val="tx1"/>
                </a:solidFill>
                <a:latin typeface="Arial" charset="0"/>
              </a:defRPr>
            </a:lvl5pPr>
            <a:lvl6pPr defTabSz="2978150" fontAlgn="base">
              <a:spcBef>
                <a:spcPct val="0"/>
              </a:spcBef>
              <a:spcAft>
                <a:spcPct val="0"/>
              </a:spcAft>
              <a:defRPr>
                <a:solidFill>
                  <a:schemeClr val="tx1"/>
                </a:solidFill>
                <a:latin typeface="Arial" charset="0"/>
              </a:defRPr>
            </a:lvl6pPr>
            <a:lvl7pPr defTabSz="2978150" fontAlgn="base">
              <a:spcBef>
                <a:spcPct val="0"/>
              </a:spcBef>
              <a:spcAft>
                <a:spcPct val="0"/>
              </a:spcAft>
              <a:defRPr>
                <a:solidFill>
                  <a:schemeClr val="tx1"/>
                </a:solidFill>
                <a:latin typeface="Arial" charset="0"/>
              </a:defRPr>
            </a:lvl7pPr>
            <a:lvl8pPr defTabSz="2978150" fontAlgn="base">
              <a:spcBef>
                <a:spcPct val="0"/>
              </a:spcBef>
              <a:spcAft>
                <a:spcPct val="0"/>
              </a:spcAft>
              <a:defRPr>
                <a:solidFill>
                  <a:schemeClr val="tx1"/>
                </a:solidFill>
                <a:latin typeface="Arial" charset="0"/>
              </a:defRPr>
            </a:lvl8pPr>
            <a:lvl9pPr defTabSz="2978150" fontAlgn="base">
              <a:spcBef>
                <a:spcPct val="0"/>
              </a:spcBef>
              <a:spcAft>
                <a:spcPct val="0"/>
              </a:spcAft>
              <a:defRPr>
                <a:solidFill>
                  <a:schemeClr val="tx1"/>
                </a:solidFill>
                <a:latin typeface="Arial" charset="0"/>
              </a:defRPr>
            </a:lvl9pPr>
          </a:lstStyle>
          <a:p>
            <a:r>
              <a:rPr lang="en-US" sz="1200">
                <a:solidFill>
                  <a:srgbClr val="800000"/>
                </a:solidFill>
                <a:latin typeface="Comic Sans MS" pitchFamily="66" charset="0"/>
              </a:rPr>
              <a:t>Template provided by: “posters4research.com”</a:t>
            </a:r>
          </a:p>
        </p:txBody>
      </p:sp>
    </p:spTree>
    <p:extLst>
      <p:ext uri="{BB962C8B-B14F-4D97-AF65-F5344CB8AC3E}">
        <p14:creationId xmlns:p14="http://schemas.microsoft.com/office/powerpoint/2010/main" val="2586387395"/>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2468880" rtl="0" eaLnBrk="1" latinLnBrk="0" hangingPunct="1">
        <a:lnSpc>
          <a:spcPct val="90000"/>
        </a:lnSpc>
        <a:spcBef>
          <a:spcPct val="0"/>
        </a:spcBef>
        <a:buNone/>
        <a:defRPr sz="11880" kern="1200">
          <a:solidFill>
            <a:schemeClr val="tx1"/>
          </a:solidFill>
          <a:latin typeface="+mj-lt"/>
          <a:ea typeface="+mj-ea"/>
          <a:cs typeface="+mj-cs"/>
        </a:defRPr>
      </a:lvl1pPr>
    </p:titleStyle>
    <p:bodyStyle>
      <a:lvl1pPr marL="617220" indent="-617220" algn="l" defTabSz="2468880" rtl="0" eaLnBrk="1" latinLnBrk="0" hangingPunct="1">
        <a:lnSpc>
          <a:spcPct val="90000"/>
        </a:lnSpc>
        <a:spcBef>
          <a:spcPts val="2700"/>
        </a:spcBef>
        <a:buFont typeface="Arial" panose="020B0604020202020204" pitchFamily="34" charset="0"/>
        <a:buChar char="•"/>
        <a:defRPr sz="7560" kern="1200">
          <a:solidFill>
            <a:schemeClr val="tx1"/>
          </a:solidFill>
          <a:latin typeface="+mn-lt"/>
          <a:ea typeface="+mn-ea"/>
          <a:cs typeface="+mn-cs"/>
        </a:defRPr>
      </a:lvl1pPr>
      <a:lvl2pPr marL="1851660" indent="-617220" algn="l" defTabSz="2468880" rtl="0" eaLnBrk="1" latinLnBrk="0" hangingPunct="1">
        <a:lnSpc>
          <a:spcPct val="90000"/>
        </a:lnSpc>
        <a:spcBef>
          <a:spcPts val="1350"/>
        </a:spcBef>
        <a:buFont typeface="Arial" panose="020B0604020202020204" pitchFamily="34" charset="0"/>
        <a:buChar char="•"/>
        <a:defRPr sz="6480" kern="1200">
          <a:solidFill>
            <a:schemeClr val="tx1"/>
          </a:solidFill>
          <a:latin typeface="+mn-lt"/>
          <a:ea typeface="+mn-ea"/>
          <a:cs typeface="+mn-cs"/>
        </a:defRPr>
      </a:lvl2pPr>
      <a:lvl3pPr marL="3086100" indent="-617220" algn="l" defTabSz="2468880" rtl="0" eaLnBrk="1" latinLnBrk="0" hangingPunct="1">
        <a:lnSpc>
          <a:spcPct val="90000"/>
        </a:lnSpc>
        <a:spcBef>
          <a:spcPts val="1350"/>
        </a:spcBef>
        <a:buFont typeface="Arial" panose="020B0604020202020204" pitchFamily="34" charset="0"/>
        <a:buChar char="•"/>
        <a:defRPr sz="5400" kern="1200">
          <a:solidFill>
            <a:schemeClr val="tx1"/>
          </a:solidFill>
          <a:latin typeface="+mn-lt"/>
          <a:ea typeface="+mn-ea"/>
          <a:cs typeface="+mn-cs"/>
        </a:defRPr>
      </a:lvl3pPr>
      <a:lvl4pPr marL="43205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4pPr>
      <a:lvl5pPr marL="555498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5pPr>
      <a:lvl6pPr marL="678942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6pPr>
      <a:lvl7pPr marL="802386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7pPr>
      <a:lvl8pPr marL="925830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8pPr>
      <a:lvl9pPr marL="104927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9pPr>
    </p:bodyStyle>
    <p:otherStyle>
      <a:defPPr>
        <a:defRPr lang="en-US"/>
      </a:defPPr>
      <a:lvl1pPr marL="0" algn="l" defTabSz="2468880" rtl="0" eaLnBrk="1" latinLnBrk="0" hangingPunct="1">
        <a:defRPr sz="4860" kern="1200">
          <a:solidFill>
            <a:schemeClr val="tx1"/>
          </a:solidFill>
          <a:latin typeface="+mn-lt"/>
          <a:ea typeface="+mn-ea"/>
          <a:cs typeface="+mn-cs"/>
        </a:defRPr>
      </a:lvl1pPr>
      <a:lvl2pPr marL="1234440" algn="l" defTabSz="2468880" rtl="0" eaLnBrk="1" latinLnBrk="0" hangingPunct="1">
        <a:defRPr sz="4860" kern="1200">
          <a:solidFill>
            <a:schemeClr val="tx1"/>
          </a:solidFill>
          <a:latin typeface="+mn-lt"/>
          <a:ea typeface="+mn-ea"/>
          <a:cs typeface="+mn-cs"/>
        </a:defRPr>
      </a:lvl2pPr>
      <a:lvl3pPr marL="2468880" algn="l" defTabSz="2468880" rtl="0" eaLnBrk="1" latinLnBrk="0" hangingPunct="1">
        <a:defRPr sz="4860" kern="1200">
          <a:solidFill>
            <a:schemeClr val="tx1"/>
          </a:solidFill>
          <a:latin typeface="+mn-lt"/>
          <a:ea typeface="+mn-ea"/>
          <a:cs typeface="+mn-cs"/>
        </a:defRPr>
      </a:lvl3pPr>
      <a:lvl4pPr marL="3703320" algn="l" defTabSz="2468880" rtl="0" eaLnBrk="1" latinLnBrk="0" hangingPunct="1">
        <a:defRPr sz="4860" kern="1200">
          <a:solidFill>
            <a:schemeClr val="tx1"/>
          </a:solidFill>
          <a:latin typeface="+mn-lt"/>
          <a:ea typeface="+mn-ea"/>
          <a:cs typeface="+mn-cs"/>
        </a:defRPr>
      </a:lvl4pPr>
      <a:lvl5pPr marL="4937760" algn="l" defTabSz="2468880" rtl="0" eaLnBrk="1" latinLnBrk="0" hangingPunct="1">
        <a:defRPr sz="4860" kern="1200">
          <a:solidFill>
            <a:schemeClr val="tx1"/>
          </a:solidFill>
          <a:latin typeface="+mn-lt"/>
          <a:ea typeface="+mn-ea"/>
          <a:cs typeface="+mn-cs"/>
        </a:defRPr>
      </a:lvl5pPr>
      <a:lvl6pPr marL="6172200" algn="l" defTabSz="2468880" rtl="0" eaLnBrk="1" latinLnBrk="0" hangingPunct="1">
        <a:defRPr sz="4860" kern="1200">
          <a:solidFill>
            <a:schemeClr val="tx1"/>
          </a:solidFill>
          <a:latin typeface="+mn-lt"/>
          <a:ea typeface="+mn-ea"/>
          <a:cs typeface="+mn-cs"/>
        </a:defRPr>
      </a:lvl6pPr>
      <a:lvl7pPr marL="7406640" algn="l" defTabSz="2468880" rtl="0" eaLnBrk="1" latinLnBrk="0" hangingPunct="1">
        <a:defRPr sz="4860" kern="1200">
          <a:solidFill>
            <a:schemeClr val="tx1"/>
          </a:solidFill>
          <a:latin typeface="+mn-lt"/>
          <a:ea typeface="+mn-ea"/>
          <a:cs typeface="+mn-cs"/>
        </a:defRPr>
      </a:lvl7pPr>
      <a:lvl8pPr marL="8641080" algn="l" defTabSz="2468880" rtl="0" eaLnBrk="1" latinLnBrk="0" hangingPunct="1">
        <a:defRPr sz="4860" kern="1200">
          <a:solidFill>
            <a:schemeClr val="tx1"/>
          </a:solidFill>
          <a:latin typeface="+mn-lt"/>
          <a:ea typeface="+mn-ea"/>
          <a:cs typeface="+mn-cs"/>
        </a:defRPr>
      </a:lvl8pPr>
      <a:lvl9pPr marL="9875520" algn="l" defTabSz="2468880" rtl="0" eaLnBrk="1" latinLnBrk="0" hangingPunct="1">
        <a:defRPr sz="48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5B8C0A-B7A2-79A4-B5B9-53FE7AF7964E}"/>
              </a:ext>
            </a:extLst>
          </p:cNvPr>
          <p:cNvSpPr/>
          <p:nvPr/>
        </p:nvSpPr>
        <p:spPr>
          <a:xfrm>
            <a:off x="1" y="0"/>
            <a:ext cx="32918400" cy="6349945"/>
          </a:xfrm>
          <a:prstGeom prst="rect">
            <a:avLst/>
          </a:prstGeom>
          <a:solidFill>
            <a:srgbClr val="CC99FF"/>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a:p>
        </p:txBody>
      </p:sp>
      <p:sp>
        <p:nvSpPr>
          <p:cNvPr id="152802" name="Rectangle 1250"/>
          <p:cNvSpPr>
            <a:spLocks noChangeArrowheads="1"/>
          </p:cNvSpPr>
          <p:nvPr/>
        </p:nvSpPr>
        <p:spPr bwMode="auto">
          <a:xfrm>
            <a:off x="9307062" y="32741431"/>
            <a:ext cx="5950744" cy="5892800"/>
          </a:xfrm>
          <a:prstGeom prst="rect">
            <a:avLst/>
          </a:prstGeom>
          <a:solidFill>
            <a:srgbClr val="7030A0"/>
          </a:solidFill>
          <a:ln w="38100">
            <a:solidFill>
              <a:schemeClr val="tx1"/>
            </a:solidFill>
            <a:miter lim="800000"/>
            <a:headEnd/>
            <a:tailEnd/>
          </a:ln>
          <a:effectLst/>
        </p:spPr>
        <p:txBody>
          <a:bodyPr wrap="none" anchor="ctr"/>
          <a:lstStyle/>
          <a:p>
            <a:endParaRPr lang="en-US"/>
          </a:p>
        </p:txBody>
      </p:sp>
      <p:sp>
        <p:nvSpPr>
          <p:cNvPr id="2053" name="Rectangle 5"/>
          <p:cNvSpPr>
            <a:spLocks noChangeArrowheads="1"/>
          </p:cNvSpPr>
          <p:nvPr/>
        </p:nvSpPr>
        <p:spPr bwMode="auto">
          <a:xfrm>
            <a:off x="5516880" y="1524002"/>
            <a:ext cx="21864879" cy="295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02" tIns="45701" rIns="91402" bIns="45701">
            <a:spAutoFit/>
          </a:bodyPr>
          <a:lstStyle/>
          <a:p>
            <a:pPr algn="ctr">
              <a:spcBef>
                <a:spcPct val="50000"/>
              </a:spcBef>
            </a:pPr>
            <a:r>
              <a:rPr lang="en-US" sz="8600" dirty="0">
                <a:solidFill>
                  <a:srgbClr val="000066"/>
                </a:solidFill>
                <a:latin typeface="Arial Black" pitchFamily="34" charset="0"/>
              </a:rPr>
              <a:t>Title of Your Paper for CTSEM 2025</a:t>
            </a:r>
          </a:p>
          <a:p>
            <a:pPr algn="ctr" eaLnBrk="0" hangingPunct="0"/>
            <a:r>
              <a:rPr lang="en-US" sz="4800" b="1" dirty="0">
                <a:latin typeface="Arial" charset="0"/>
              </a:rPr>
              <a:t> </a:t>
            </a:r>
            <a:r>
              <a:rPr lang="en-US" sz="6000" b="1" dirty="0">
                <a:latin typeface="Arial" charset="0"/>
              </a:rPr>
              <a:t>Author(s) names</a:t>
            </a:r>
            <a:br>
              <a:rPr lang="en-US" sz="4800" b="1" dirty="0">
                <a:latin typeface="Arial" charset="0"/>
              </a:rPr>
            </a:br>
            <a:r>
              <a:rPr lang="en-US" sz="4000" b="1" dirty="0">
                <a:latin typeface="Arial" charset="0"/>
              </a:rPr>
              <a:t>Author’s Affiliation</a:t>
            </a:r>
            <a:endParaRPr lang="en-US" sz="4000" i="1" dirty="0">
              <a:latin typeface="Arial Black" pitchFamily="34" charset="0"/>
            </a:endParaRPr>
          </a:p>
        </p:txBody>
      </p:sp>
      <p:sp>
        <p:nvSpPr>
          <p:cNvPr id="2055" name="Text Box 7"/>
          <p:cNvSpPr txBox="1">
            <a:spLocks noChangeArrowheads="1"/>
          </p:cNvSpPr>
          <p:nvPr/>
        </p:nvSpPr>
        <p:spPr bwMode="auto">
          <a:xfrm>
            <a:off x="523372" y="7518400"/>
            <a:ext cx="7487840" cy="861754"/>
          </a:xfrm>
          <a:prstGeom prst="rect">
            <a:avLst/>
          </a:prstGeom>
          <a:solidFill>
            <a:srgbClr val="7030A0"/>
          </a:solidFill>
          <a:ln>
            <a:noFill/>
          </a:ln>
          <a:effectLst/>
        </p:spPr>
        <p:txBody>
          <a:bodyPr wrap="square" lIns="91426" tIns="45710" rIns="91426" bIns="45710">
            <a:spAutoFit/>
          </a:bodyPr>
          <a:lstStyle/>
          <a:p>
            <a:pPr eaLnBrk="0" hangingPunct="0">
              <a:spcBef>
                <a:spcPct val="50000"/>
              </a:spcBef>
            </a:pPr>
            <a:r>
              <a:rPr lang="en-US" sz="5000" b="1" dirty="0">
                <a:solidFill>
                  <a:schemeClr val="bg1"/>
                </a:solidFill>
                <a:latin typeface="+mn-lt"/>
              </a:rPr>
              <a:t> </a:t>
            </a:r>
            <a:r>
              <a:rPr lang="en-US" sz="3600" b="1" dirty="0">
                <a:solidFill>
                  <a:schemeClr val="bg1"/>
                </a:solidFill>
                <a:latin typeface="+mn-lt"/>
              </a:rPr>
              <a:t>Introduction (Arial: 48 pt, Bold)</a:t>
            </a:r>
            <a:endParaRPr lang="en-US" sz="4800" b="1" dirty="0">
              <a:solidFill>
                <a:schemeClr val="bg1"/>
              </a:solidFill>
              <a:latin typeface="+mn-lt"/>
            </a:endParaRPr>
          </a:p>
        </p:txBody>
      </p:sp>
      <p:sp>
        <p:nvSpPr>
          <p:cNvPr id="2091" name="Text Box 43"/>
          <p:cNvSpPr txBox="1">
            <a:spLocks noChangeArrowheads="1"/>
          </p:cNvSpPr>
          <p:nvPr/>
        </p:nvSpPr>
        <p:spPr bwMode="auto">
          <a:xfrm>
            <a:off x="24809054" y="27408719"/>
            <a:ext cx="7480697" cy="707866"/>
          </a:xfrm>
          <a:prstGeom prst="rect">
            <a:avLst/>
          </a:prstGeom>
          <a:solidFill>
            <a:srgbClr val="7030A0"/>
          </a:solidFill>
          <a:ln>
            <a:noFill/>
          </a:ln>
          <a:effectLst/>
        </p:spPr>
        <p:txBody>
          <a:bodyPr lIns="91426" tIns="45710" rIns="91426" bIns="45710">
            <a:spAutoFit/>
          </a:bodyPr>
          <a:lstStyle/>
          <a:p>
            <a:pPr eaLnBrk="0" hangingPunct="0">
              <a:spcBef>
                <a:spcPct val="50000"/>
              </a:spcBef>
            </a:pPr>
            <a:r>
              <a:rPr lang="en-US" sz="4000" b="1" dirty="0">
                <a:solidFill>
                  <a:schemeClr val="bg1"/>
                </a:solidFill>
                <a:latin typeface="+mn-lt"/>
              </a:rPr>
              <a:t> </a:t>
            </a:r>
            <a:r>
              <a:rPr lang="en-US" sz="3200" b="1" dirty="0">
                <a:solidFill>
                  <a:schemeClr val="bg1"/>
                </a:solidFill>
                <a:latin typeface="+mn-lt"/>
              </a:rPr>
              <a:t>Acknowledgments (Arial, 40 pt, bold)</a:t>
            </a:r>
            <a:endParaRPr lang="en-US" sz="4000" b="1" dirty="0">
              <a:solidFill>
                <a:schemeClr val="bg1"/>
              </a:solidFill>
              <a:latin typeface="+mn-lt"/>
            </a:endParaRPr>
          </a:p>
        </p:txBody>
      </p:sp>
      <p:sp>
        <p:nvSpPr>
          <p:cNvPr id="2059" name="Text Box 11"/>
          <p:cNvSpPr txBox="1">
            <a:spLocks noChangeArrowheads="1"/>
          </p:cNvSpPr>
          <p:nvPr/>
        </p:nvSpPr>
        <p:spPr bwMode="auto">
          <a:xfrm>
            <a:off x="514351" y="30080380"/>
            <a:ext cx="7487841" cy="584755"/>
          </a:xfrm>
          <a:prstGeom prst="rect">
            <a:avLst/>
          </a:prstGeom>
          <a:solidFill>
            <a:srgbClr val="7030A0"/>
          </a:solidFill>
          <a:ln>
            <a:noFill/>
          </a:ln>
          <a:effectLst/>
        </p:spPr>
        <p:txBody>
          <a:bodyPr lIns="91426" tIns="45710" rIns="91426" bIns="45710">
            <a:spAutoFit/>
          </a:bodyPr>
          <a:lstStyle/>
          <a:p>
            <a:pPr eaLnBrk="0" hangingPunct="0">
              <a:spcBef>
                <a:spcPct val="50000"/>
              </a:spcBef>
            </a:pPr>
            <a:r>
              <a:rPr lang="en-US" sz="1800" dirty="0"/>
              <a:t>  </a:t>
            </a:r>
            <a:r>
              <a:rPr lang="en-US" sz="3200" b="1" dirty="0">
                <a:solidFill>
                  <a:schemeClr val="bg1"/>
                </a:solidFill>
                <a:latin typeface="+mn-lt"/>
              </a:rPr>
              <a:t>Literature Review (Arial: 48 pt, Bold)</a:t>
            </a:r>
          </a:p>
        </p:txBody>
      </p:sp>
      <p:sp>
        <p:nvSpPr>
          <p:cNvPr id="2228" name="Text Box 180"/>
          <p:cNvSpPr txBox="1">
            <a:spLocks noChangeArrowheads="1"/>
          </p:cNvSpPr>
          <p:nvPr/>
        </p:nvSpPr>
        <p:spPr bwMode="auto">
          <a:xfrm>
            <a:off x="24801910" y="35022370"/>
            <a:ext cx="7487840" cy="584755"/>
          </a:xfrm>
          <a:prstGeom prst="rect">
            <a:avLst/>
          </a:prstGeom>
          <a:solidFill>
            <a:srgbClr val="7030A0"/>
          </a:solidFill>
          <a:ln>
            <a:noFill/>
          </a:ln>
          <a:effectLst/>
        </p:spPr>
        <p:txBody>
          <a:bodyPr wrap="square" lIns="91426" tIns="45710" rIns="91426" bIns="45710">
            <a:spAutoFit/>
          </a:bodyPr>
          <a:lstStyle/>
          <a:p>
            <a:pPr eaLnBrk="0" hangingPunct="0">
              <a:spcBef>
                <a:spcPct val="50000"/>
              </a:spcBef>
            </a:pPr>
            <a:r>
              <a:rPr lang="en-US" sz="2400" b="1" dirty="0">
                <a:solidFill>
                  <a:schemeClr val="bg1"/>
                </a:solidFill>
              </a:rPr>
              <a:t> 	</a:t>
            </a:r>
            <a:r>
              <a:rPr lang="en-US" sz="3200" b="1" dirty="0">
                <a:solidFill>
                  <a:schemeClr val="bg1"/>
                </a:solidFill>
                <a:latin typeface="+mn-lt"/>
              </a:rPr>
              <a:t>References (Arial, 40 pt, bold)</a:t>
            </a:r>
            <a:endParaRPr lang="en-US" sz="4000" b="1" dirty="0">
              <a:solidFill>
                <a:schemeClr val="bg1"/>
              </a:solidFill>
              <a:latin typeface="+mn-lt"/>
            </a:endParaRPr>
          </a:p>
        </p:txBody>
      </p:sp>
      <p:sp>
        <p:nvSpPr>
          <p:cNvPr id="2231" name="Text Box 183"/>
          <p:cNvSpPr txBox="1">
            <a:spLocks noChangeArrowheads="1"/>
          </p:cNvSpPr>
          <p:nvPr/>
        </p:nvSpPr>
        <p:spPr bwMode="auto">
          <a:xfrm>
            <a:off x="25351979" y="36326235"/>
            <a:ext cx="6400800" cy="5586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0" rIns="91426" bIns="45710">
            <a:spAutoFit/>
          </a:bodyPr>
          <a:lstStyle>
            <a:lvl1pPr defTabSz="4389438">
              <a:defRPr>
                <a:solidFill>
                  <a:schemeClr val="tx1"/>
                </a:solidFill>
                <a:latin typeface="Arial" charset="0"/>
              </a:defRPr>
            </a:lvl1pPr>
            <a:lvl2pPr defTabSz="4389438">
              <a:defRPr>
                <a:solidFill>
                  <a:schemeClr val="tx1"/>
                </a:solidFill>
                <a:latin typeface="Arial" charset="0"/>
              </a:defRPr>
            </a:lvl2pPr>
            <a:lvl3pPr defTabSz="4389438">
              <a:defRPr>
                <a:solidFill>
                  <a:schemeClr val="tx1"/>
                </a:solidFill>
                <a:latin typeface="Arial" charset="0"/>
              </a:defRPr>
            </a:lvl3pPr>
            <a:lvl4pPr defTabSz="4389438">
              <a:defRPr>
                <a:solidFill>
                  <a:schemeClr val="tx1"/>
                </a:solidFill>
                <a:latin typeface="Arial" charset="0"/>
              </a:defRPr>
            </a:lvl4pPr>
            <a:lvl5pPr defTabSz="4389438">
              <a:defRPr>
                <a:solidFill>
                  <a:schemeClr val="tx1"/>
                </a:solidFill>
                <a:latin typeface="Arial" charset="0"/>
              </a:defRPr>
            </a:lvl5pPr>
            <a:lvl6pPr defTabSz="4389438" fontAlgn="base">
              <a:spcBef>
                <a:spcPct val="0"/>
              </a:spcBef>
              <a:spcAft>
                <a:spcPct val="0"/>
              </a:spcAft>
              <a:defRPr>
                <a:solidFill>
                  <a:schemeClr val="tx1"/>
                </a:solidFill>
                <a:latin typeface="Arial" charset="0"/>
              </a:defRPr>
            </a:lvl6pPr>
            <a:lvl7pPr defTabSz="4389438" fontAlgn="base">
              <a:spcBef>
                <a:spcPct val="0"/>
              </a:spcBef>
              <a:spcAft>
                <a:spcPct val="0"/>
              </a:spcAft>
              <a:defRPr>
                <a:solidFill>
                  <a:schemeClr val="tx1"/>
                </a:solidFill>
                <a:latin typeface="Arial" charset="0"/>
              </a:defRPr>
            </a:lvl7pPr>
            <a:lvl8pPr defTabSz="4389438" fontAlgn="base">
              <a:spcBef>
                <a:spcPct val="0"/>
              </a:spcBef>
              <a:spcAft>
                <a:spcPct val="0"/>
              </a:spcAft>
              <a:defRPr>
                <a:solidFill>
                  <a:schemeClr val="tx1"/>
                </a:solidFill>
                <a:latin typeface="Arial" charset="0"/>
              </a:defRPr>
            </a:lvl8pPr>
            <a:lvl9pPr defTabSz="4389438" fontAlgn="base">
              <a:spcBef>
                <a:spcPct val="0"/>
              </a:spcBef>
              <a:spcAft>
                <a:spcPct val="0"/>
              </a:spcAft>
              <a:defRPr>
                <a:solidFill>
                  <a:schemeClr val="tx1"/>
                </a:solidFill>
                <a:latin typeface="Arial" charset="0"/>
              </a:defRPr>
            </a:lvl9pPr>
          </a:lstStyle>
          <a:p>
            <a:endParaRPr lang="en-US" sz="3000" b="1" dirty="0">
              <a:latin typeface="+mn-lt"/>
            </a:endParaRPr>
          </a:p>
          <a:p>
            <a:pPr marL="877888" indent="-877888" algn="just" defTabSz="908050">
              <a:spcBef>
                <a:spcPts val="1763"/>
              </a:spcBef>
            </a:pPr>
            <a:r>
              <a:rPr lang="en-US" sz="3000" dirty="0">
                <a:latin typeface="+mn-lt"/>
              </a:rPr>
              <a:t>First reference in 30 pt (Arial) or 34 pt (Times New Roman) with an indent: alphabetical or numerical order.</a:t>
            </a:r>
          </a:p>
          <a:p>
            <a:pPr marL="877888" indent="-877888" algn="just" defTabSz="908050">
              <a:spcBef>
                <a:spcPts val="1763"/>
              </a:spcBef>
            </a:pPr>
            <a:r>
              <a:rPr lang="en-US" sz="3000" dirty="0">
                <a:latin typeface="+mn-lt"/>
              </a:rPr>
              <a:t>Second reference in 30 pt (Arial) or 34 pt (Times New Roman) with an indent: alphabetical or numerical order.</a:t>
            </a:r>
          </a:p>
          <a:p>
            <a:r>
              <a:rPr lang="en-US" sz="1800" dirty="0">
                <a:latin typeface="Arial Narrow" pitchFamily="34" charset="0"/>
              </a:rPr>
              <a:t>.</a:t>
            </a:r>
            <a:r>
              <a:rPr lang="en-US" dirty="0">
                <a:latin typeface="Arial Narrow" pitchFamily="34" charset="0"/>
              </a:rPr>
              <a:t> </a:t>
            </a:r>
            <a:endParaRPr lang="en-US" sz="2800" dirty="0">
              <a:latin typeface="Arial Narrow" pitchFamily="34" charset="0"/>
            </a:endParaRPr>
          </a:p>
          <a:p>
            <a:endParaRPr lang="en-US" sz="2800" dirty="0">
              <a:latin typeface="Arial Narrow" pitchFamily="34" charset="0"/>
            </a:endParaRPr>
          </a:p>
        </p:txBody>
      </p:sp>
      <p:sp>
        <p:nvSpPr>
          <p:cNvPr id="2335" name="Text Box 287"/>
          <p:cNvSpPr txBox="1">
            <a:spLocks noChangeArrowheads="1"/>
          </p:cNvSpPr>
          <p:nvPr/>
        </p:nvSpPr>
        <p:spPr bwMode="auto">
          <a:xfrm>
            <a:off x="789511" y="9239147"/>
            <a:ext cx="6916717" cy="7925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6" tIns="45710" rIns="91426" bIns="45710">
            <a:spAutoFit/>
          </a:bodyPr>
          <a:lstStyle>
            <a:lvl1pPr defTabSz="4389438">
              <a:defRPr>
                <a:solidFill>
                  <a:schemeClr val="tx1"/>
                </a:solidFill>
                <a:latin typeface="Arial" charset="0"/>
              </a:defRPr>
            </a:lvl1pPr>
            <a:lvl2pPr defTabSz="4389438">
              <a:defRPr>
                <a:solidFill>
                  <a:schemeClr val="tx1"/>
                </a:solidFill>
                <a:latin typeface="Arial" charset="0"/>
              </a:defRPr>
            </a:lvl2pPr>
            <a:lvl3pPr defTabSz="4389438">
              <a:defRPr>
                <a:solidFill>
                  <a:schemeClr val="tx1"/>
                </a:solidFill>
                <a:latin typeface="Arial" charset="0"/>
              </a:defRPr>
            </a:lvl3pPr>
            <a:lvl4pPr defTabSz="4389438">
              <a:defRPr>
                <a:solidFill>
                  <a:schemeClr val="tx1"/>
                </a:solidFill>
                <a:latin typeface="Arial" charset="0"/>
              </a:defRPr>
            </a:lvl4pPr>
            <a:lvl5pPr defTabSz="4389438">
              <a:defRPr>
                <a:solidFill>
                  <a:schemeClr val="tx1"/>
                </a:solidFill>
                <a:latin typeface="Arial" charset="0"/>
              </a:defRPr>
            </a:lvl5pPr>
            <a:lvl6pPr defTabSz="4389438" fontAlgn="base">
              <a:spcBef>
                <a:spcPct val="0"/>
              </a:spcBef>
              <a:spcAft>
                <a:spcPct val="0"/>
              </a:spcAft>
              <a:defRPr>
                <a:solidFill>
                  <a:schemeClr val="tx1"/>
                </a:solidFill>
                <a:latin typeface="Arial" charset="0"/>
              </a:defRPr>
            </a:lvl6pPr>
            <a:lvl7pPr defTabSz="4389438" fontAlgn="base">
              <a:spcBef>
                <a:spcPct val="0"/>
              </a:spcBef>
              <a:spcAft>
                <a:spcPct val="0"/>
              </a:spcAft>
              <a:defRPr>
                <a:solidFill>
                  <a:schemeClr val="tx1"/>
                </a:solidFill>
                <a:latin typeface="Arial" charset="0"/>
              </a:defRPr>
            </a:lvl7pPr>
            <a:lvl8pPr defTabSz="4389438" fontAlgn="base">
              <a:spcBef>
                <a:spcPct val="0"/>
              </a:spcBef>
              <a:spcAft>
                <a:spcPct val="0"/>
              </a:spcAft>
              <a:defRPr>
                <a:solidFill>
                  <a:schemeClr val="tx1"/>
                </a:solidFill>
                <a:latin typeface="Arial" charset="0"/>
              </a:defRPr>
            </a:lvl8pPr>
            <a:lvl9pPr defTabSz="4389438" fontAlgn="base">
              <a:spcBef>
                <a:spcPct val="0"/>
              </a:spcBef>
              <a:spcAft>
                <a:spcPct val="0"/>
              </a:spcAft>
              <a:defRPr>
                <a:solidFill>
                  <a:schemeClr val="tx1"/>
                </a:solidFill>
                <a:latin typeface="Arial" charset="0"/>
              </a:defRPr>
            </a:lvl9pPr>
          </a:lstStyle>
          <a:p>
            <a:pPr algn="just"/>
            <a:r>
              <a:rPr lang="en-US" sz="3000" dirty="0"/>
              <a:t>Each presenter will be assigned a board to hold a poster 48 inch (4 ft height) x 36 inch. (3ft width). </a:t>
            </a:r>
          </a:p>
          <a:p>
            <a:pPr algn="just"/>
            <a:endParaRPr lang="en-US" sz="3000" dirty="0"/>
          </a:p>
          <a:p>
            <a:pPr algn="just"/>
            <a:r>
              <a:rPr lang="en-US" sz="3000" dirty="0"/>
              <a:t>Top portion of poster should contain the title of the paper with font size not smaller than 86 pt (Arial) or 100 pt (Times New Roman) and bold. Next lines in top portion should contain author’s name with font size not smaller than 60 pt (Arial) or 66 pt (Times New Roman) bold and their affiliation with font size not smaller than 40 pt (Arial) or 44 pt (Times New Roman) bold. </a:t>
            </a:r>
          </a:p>
          <a:p>
            <a:pPr algn="just"/>
            <a:endParaRPr lang="en-US" sz="3000" dirty="0"/>
          </a:p>
          <a:p>
            <a:pPr algn="just"/>
            <a:endParaRPr lang="en-US" sz="3000" dirty="0"/>
          </a:p>
          <a:p>
            <a:pPr algn="just"/>
            <a:endParaRPr lang="en-US" b="1" i="1" dirty="0">
              <a:latin typeface="Arial Narrow" pitchFamily="34" charset="0"/>
            </a:endParaRPr>
          </a:p>
        </p:txBody>
      </p:sp>
      <p:sp>
        <p:nvSpPr>
          <p:cNvPr id="152646" name="Rectangle 1094"/>
          <p:cNvSpPr>
            <a:spLocks noChangeArrowheads="1"/>
          </p:cNvSpPr>
          <p:nvPr/>
        </p:nvSpPr>
        <p:spPr bwMode="auto">
          <a:xfrm>
            <a:off x="32517161" y="19437353"/>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800">
              <a:latin typeface="Arial" charset="0"/>
            </a:endParaRPr>
          </a:p>
        </p:txBody>
      </p:sp>
      <p:graphicFrame>
        <p:nvGraphicFramePr>
          <p:cNvPr id="152768" name="Group 1216"/>
          <p:cNvGraphicFramePr>
            <a:graphicFrameLocks noGrp="1"/>
          </p:cNvGraphicFramePr>
          <p:nvPr>
            <p:extLst>
              <p:ext uri="{D42A27DB-BD31-4B8C-83A1-F6EECF244321}">
                <p14:modId xmlns:p14="http://schemas.microsoft.com/office/powerpoint/2010/main" val="2556012798"/>
              </p:ext>
            </p:extLst>
          </p:nvPr>
        </p:nvGraphicFramePr>
        <p:xfrm>
          <a:off x="9308252" y="33486499"/>
          <a:ext cx="5943600" cy="5353816"/>
        </p:xfrm>
        <a:graphic>
          <a:graphicData uri="http://schemas.openxmlformats.org/drawingml/2006/table">
            <a:tbl>
              <a:tblPr/>
              <a:tblGrid>
                <a:gridCol w="1485900">
                  <a:extLst>
                    <a:ext uri="{9D8B030D-6E8A-4147-A177-3AD203B41FA5}">
                      <a16:colId xmlns:a16="http://schemas.microsoft.com/office/drawing/2014/main" val="20000"/>
                    </a:ext>
                  </a:extLst>
                </a:gridCol>
                <a:gridCol w="1485900">
                  <a:extLst>
                    <a:ext uri="{9D8B030D-6E8A-4147-A177-3AD203B41FA5}">
                      <a16:colId xmlns:a16="http://schemas.microsoft.com/office/drawing/2014/main" val="20001"/>
                    </a:ext>
                  </a:extLst>
                </a:gridCol>
                <a:gridCol w="1485900">
                  <a:extLst>
                    <a:ext uri="{9D8B030D-6E8A-4147-A177-3AD203B41FA5}">
                      <a16:colId xmlns:a16="http://schemas.microsoft.com/office/drawing/2014/main" val="20002"/>
                    </a:ext>
                  </a:extLst>
                </a:gridCol>
                <a:gridCol w="1485900">
                  <a:extLst>
                    <a:ext uri="{9D8B030D-6E8A-4147-A177-3AD203B41FA5}">
                      <a16:colId xmlns:a16="http://schemas.microsoft.com/office/drawing/2014/main" val="20003"/>
                    </a:ext>
                  </a:extLst>
                </a:gridCol>
              </a:tblGrid>
              <a:tr h="1158240">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endParaRPr kumimoji="0" lang="en-US" sz="4000" b="0" i="0" u="none" strike="noStrike" cap="none" normalizeH="0" baseline="0" dirty="0">
                        <a:ln>
                          <a:noFill/>
                        </a:ln>
                        <a:solidFill>
                          <a:schemeClr val="tx1"/>
                        </a:solidFill>
                        <a:effectLst/>
                        <a:latin typeface="+mn-lt"/>
                      </a:endParaRPr>
                    </a:p>
                  </a:txBody>
                  <a:tcPr marL="68580" marR="68580" marT="60960" marB="60960" anchor="ctr" anchorCtr="1"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Heading1</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Heading2</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Heading3</a:t>
                      </a:r>
                    </a:p>
                  </a:txBody>
                  <a:tcPr marL="68580" marR="68580" marT="60960" marB="60960" anchor="ctr" anchorCtr="1"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extLst>
                  <a:ext uri="{0D108BD9-81ED-4DB2-BD59-A6C34878D82A}">
                    <a16:rowId xmlns:a16="http://schemas.microsoft.com/office/drawing/2014/main" val="10000"/>
                  </a:ext>
                </a:extLst>
              </a:tr>
              <a:tr h="1047751">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extLst>
                  <a:ext uri="{0D108BD9-81ED-4DB2-BD59-A6C34878D82A}">
                    <a16:rowId xmlns:a16="http://schemas.microsoft.com/office/drawing/2014/main" val="10001"/>
                  </a:ext>
                </a:extLst>
              </a:tr>
              <a:tr h="1047751">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extLst>
                  <a:ext uri="{0D108BD9-81ED-4DB2-BD59-A6C34878D82A}">
                    <a16:rowId xmlns:a16="http://schemas.microsoft.com/office/drawing/2014/main" val="10002"/>
                  </a:ext>
                </a:extLst>
              </a:tr>
              <a:tr h="1047751">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CBB1"/>
                    </a:solidFill>
                  </a:tcPr>
                </a:tc>
                <a:extLst>
                  <a:ext uri="{0D108BD9-81ED-4DB2-BD59-A6C34878D82A}">
                    <a16:rowId xmlns:a16="http://schemas.microsoft.com/office/drawing/2014/main" val="10003"/>
                  </a:ext>
                </a:extLst>
              </a:tr>
              <a:tr h="1047751">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5CBB1"/>
                    </a:solid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4000" b="0" i="0" u="none" strike="noStrike" cap="none" normalizeH="0" baseline="0" dirty="0">
                          <a:ln>
                            <a:noFill/>
                          </a:ln>
                          <a:solidFill>
                            <a:srgbClr val="000000"/>
                          </a:solidFill>
                          <a:effectLst/>
                          <a:latin typeface="+mn-lt"/>
                        </a:rPr>
                        <a:t>XYZ</a:t>
                      </a:r>
                    </a:p>
                  </a:txBody>
                  <a:tcPr marL="68580" marR="68580" marT="60960" marB="60960" anchor="ctr" anchorCtr="1"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5CBB1"/>
                    </a:solidFill>
                  </a:tcPr>
                </a:tc>
                <a:extLst>
                  <a:ext uri="{0D108BD9-81ED-4DB2-BD59-A6C34878D82A}">
                    <a16:rowId xmlns:a16="http://schemas.microsoft.com/office/drawing/2014/main" val="10004"/>
                  </a:ext>
                </a:extLst>
              </a:tr>
            </a:tbl>
          </a:graphicData>
        </a:graphic>
      </p:graphicFrame>
      <p:sp>
        <p:nvSpPr>
          <p:cNvPr id="152800" name="Text Box 1248"/>
          <p:cNvSpPr txBox="1">
            <a:spLocks noChangeArrowheads="1"/>
          </p:cNvSpPr>
          <p:nvPr/>
        </p:nvSpPr>
        <p:spPr bwMode="auto">
          <a:xfrm>
            <a:off x="11015692" y="32756685"/>
            <a:ext cx="3320461" cy="553998"/>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000" b="1" dirty="0">
                <a:solidFill>
                  <a:schemeClr val="bg1"/>
                </a:solidFill>
                <a:latin typeface="+mn-lt"/>
              </a:rPr>
              <a:t>Example of Table</a:t>
            </a:r>
          </a:p>
        </p:txBody>
      </p:sp>
      <p:sp>
        <p:nvSpPr>
          <p:cNvPr id="142" name="Rectangle 227" descr="30%"/>
          <p:cNvSpPr>
            <a:spLocks noChangeArrowheads="1"/>
          </p:cNvSpPr>
          <p:nvPr/>
        </p:nvSpPr>
        <p:spPr bwMode="auto">
          <a:xfrm>
            <a:off x="1067785" y="34482033"/>
            <a:ext cx="6381422" cy="5751568"/>
          </a:xfrm>
          <a:prstGeom prst="rect">
            <a:avLst/>
          </a:prstGeom>
          <a:pattFill prst="pct5">
            <a:fgClr>
              <a:srgbClr val="003399"/>
            </a:fgClr>
            <a:bgClr>
              <a:srgbClr val="FFFFFF"/>
            </a:bgClr>
          </a:pattFill>
          <a:ln w="9525">
            <a:solidFill>
              <a:schemeClr val="tx1"/>
            </a:solidFill>
            <a:miter lim="800000"/>
            <a:headEnd/>
            <a:tailEnd/>
          </a:ln>
          <a:effectLst/>
        </p:spPr>
        <p:txBody>
          <a:bodyPr wrap="none" lIns="83814" tIns="41907" rIns="83814" bIns="41907" anchor="ctr"/>
          <a:lstStyle/>
          <a:p>
            <a:pPr algn="ctr" defTabSz="838200"/>
            <a:r>
              <a:rPr lang="en-US" sz="6000" dirty="0">
                <a:latin typeface="Times New Roman" panose="02020603050405020304" pitchFamily="18" charset="0"/>
                <a:cs typeface="Times New Roman" panose="02020603050405020304" pitchFamily="18" charset="0"/>
              </a:rPr>
              <a:t>Example Image 1</a:t>
            </a:r>
            <a:endParaRPr lang="en-US" sz="4400" dirty="0">
              <a:latin typeface="Times New Roman" panose="02020603050405020304" pitchFamily="18" charset="0"/>
              <a:cs typeface="Times New Roman" panose="02020603050405020304" pitchFamily="18" charset="0"/>
            </a:endParaRPr>
          </a:p>
        </p:txBody>
      </p:sp>
      <p:sp>
        <p:nvSpPr>
          <p:cNvPr id="143" name="Rectangle 142"/>
          <p:cNvSpPr/>
          <p:nvPr/>
        </p:nvSpPr>
        <p:spPr>
          <a:xfrm>
            <a:off x="1179395" y="40432331"/>
            <a:ext cx="6388055" cy="1077218"/>
          </a:xfrm>
          <a:prstGeom prst="rect">
            <a:avLst/>
          </a:prstGeom>
        </p:spPr>
        <p:txBody>
          <a:bodyPr wrap="square">
            <a:spAutoFit/>
          </a:bodyPr>
          <a:lstStyle/>
          <a:p>
            <a:r>
              <a:rPr lang="en-US" sz="3200" dirty="0">
                <a:latin typeface="+mn-lt"/>
              </a:rPr>
              <a:t>Figure 1. Caption in </a:t>
            </a:r>
            <a:r>
              <a:rPr lang="en-US" sz="3200" dirty="0"/>
              <a:t>32 pt (Arial) or 36 pt (Times New Roman) </a:t>
            </a:r>
            <a:endParaRPr lang="en-US" sz="3200" dirty="0">
              <a:latin typeface="+mn-lt"/>
            </a:endParaRPr>
          </a:p>
        </p:txBody>
      </p:sp>
      <p:sp>
        <p:nvSpPr>
          <p:cNvPr id="144" name="Text Box 11"/>
          <p:cNvSpPr txBox="1">
            <a:spLocks noChangeArrowheads="1"/>
          </p:cNvSpPr>
          <p:nvPr/>
        </p:nvSpPr>
        <p:spPr bwMode="auto">
          <a:xfrm>
            <a:off x="8609944" y="7539203"/>
            <a:ext cx="7487841" cy="707866"/>
          </a:xfrm>
          <a:prstGeom prst="rect">
            <a:avLst/>
          </a:prstGeom>
          <a:solidFill>
            <a:srgbClr val="7030A0"/>
          </a:solidFill>
          <a:ln>
            <a:noFill/>
          </a:ln>
          <a:effectLst/>
        </p:spPr>
        <p:txBody>
          <a:bodyPr wrap="square" lIns="91426" tIns="45710" rIns="91426" bIns="45710">
            <a:spAutoFit/>
          </a:bodyPr>
          <a:lstStyle/>
          <a:p>
            <a:pPr eaLnBrk="0" hangingPunct="0">
              <a:spcBef>
                <a:spcPct val="50000"/>
              </a:spcBef>
            </a:pPr>
            <a:r>
              <a:rPr lang="en-US" dirty="0"/>
              <a:t>  </a:t>
            </a:r>
            <a:r>
              <a:rPr lang="en-US" sz="4000" b="1" dirty="0">
                <a:solidFill>
                  <a:schemeClr val="bg1"/>
                </a:solidFill>
                <a:latin typeface="+mn-lt"/>
              </a:rPr>
              <a:t>Objectives (Arial: 48 pt, Bold)</a:t>
            </a:r>
            <a:endParaRPr lang="en-US" sz="4800" b="1" dirty="0">
              <a:solidFill>
                <a:schemeClr val="bg1"/>
              </a:solidFill>
              <a:latin typeface="+mn-lt"/>
            </a:endParaRPr>
          </a:p>
        </p:txBody>
      </p:sp>
      <p:sp>
        <p:nvSpPr>
          <p:cNvPr id="145" name="Text Box 229"/>
          <p:cNvSpPr txBox="1">
            <a:spLocks noChangeArrowheads="1"/>
          </p:cNvSpPr>
          <p:nvPr/>
        </p:nvSpPr>
        <p:spPr bwMode="auto">
          <a:xfrm>
            <a:off x="8677672" y="31246337"/>
            <a:ext cx="7342790" cy="1076303"/>
          </a:xfrm>
          <a:prstGeom prst="rect">
            <a:avLst/>
          </a:prstGeom>
          <a:noFill/>
          <a:ln w="9525">
            <a:noFill/>
            <a:miter lim="800000"/>
            <a:headEnd/>
            <a:tailEnd/>
          </a:ln>
          <a:effectLst/>
        </p:spPr>
        <p:txBody>
          <a:bodyPr wrap="square" lIns="419070" tIns="45267" rIns="419070" bIns="45267">
            <a:spAutoFit/>
          </a:bodyPr>
          <a:lstStyle/>
          <a:p>
            <a:pPr defTabSz="908050"/>
            <a:r>
              <a:rPr lang="en-US" sz="3200" dirty="0">
                <a:latin typeface="+mn-lt"/>
              </a:rPr>
              <a:t>Table</a:t>
            </a:r>
            <a:r>
              <a:rPr lang="en-US" sz="3200" dirty="0">
                <a:solidFill>
                  <a:schemeClr val="tx1"/>
                </a:solidFill>
                <a:latin typeface="+mn-lt"/>
              </a:rPr>
              <a:t> 1. Caption in </a:t>
            </a:r>
            <a:r>
              <a:rPr lang="en-US" sz="3200" dirty="0"/>
              <a:t>32 pt (Arial) or 36 pt (Times New Roman) </a:t>
            </a:r>
            <a:endParaRPr lang="en-US" sz="3200" dirty="0">
              <a:solidFill>
                <a:schemeClr val="tx1"/>
              </a:solidFill>
              <a:latin typeface="+mn-lt"/>
            </a:endParaRPr>
          </a:p>
        </p:txBody>
      </p:sp>
      <p:sp>
        <p:nvSpPr>
          <p:cNvPr id="146" name="Text Box 11"/>
          <p:cNvSpPr txBox="1">
            <a:spLocks noChangeArrowheads="1"/>
          </p:cNvSpPr>
          <p:nvPr/>
        </p:nvSpPr>
        <p:spPr bwMode="auto">
          <a:xfrm>
            <a:off x="16696669" y="7513804"/>
            <a:ext cx="7487841" cy="830977"/>
          </a:xfrm>
          <a:prstGeom prst="rect">
            <a:avLst/>
          </a:prstGeom>
          <a:solidFill>
            <a:srgbClr val="7030A0"/>
          </a:solidFill>
          <a:ln>
            <a:noFill/>
          </a:ln>
          <a:effectLst/>
        </p:spPr>
        <p:txBody>
          <a:bodyPr lIns="91426" tIns="45710" rIns="91426" bIns="45710">
            <a:spAutoFit/>
          </a:bodyPr>
          <a:lstStyle/>
          <a:p>
            <a:pPr eaLnBrk="0" hangingPunct="0">
              <a:spcBef>
                <a:spcPct val="50000"/>
              </a:spcBef>
            </a:pPr>
            <a:r>
              <a:rPr lang="en-US" sz="4800" dirty="0">
                <a:latin typeface="+mn-lt"/>
              </a:rPr>
              <a:t> </a:t>
            </a:r>
            <a:r>
              <a:rPr lang="en-US" sz="4400" b="1" dirty="0">
                <a:solidFill>
                  <a:schemeClr val="bg1"/>
                </a:solidFill>
                <a:latin typeface="+mn-lt"/>
              </a:rPr>
              <a:t>Results (Arial: 48 pt, Bold)</a:t>
            </a:r>
            <a:endParaRPr lang="en-US" sz="4800" b="1" dirty="0">
              <a:solidFill>
                <a:schemeClr val="bg1"/>
              </a:solidFill>
              <a:latin typeface="+mn-lt"/>
            </a:endParaRPr>
          </a:p>
        </p:txBody>
      </p:sp>
      <p:sp>
        <p:nvSpPr>
          <p:cNvPr id="147" name="Text Box 11"/>
          <p:cNvSpPr txBox="1">
            <a:spLocks noChangeArrowheads="1"/>
          </p:cNvSpPr>
          <p:nvPr/>
        </p:nvSpPr>
        <p:spPr bwMode="auto">
          <a:xfrm>
            <a:off x="24797682" y="7539204"/>
            <a:ext cx="7446950" cy="646311"/>
          </a:xfrm>
          <a:prstGeom prst="rect">
            <a:avLst/>
          </a:prstGeom>
          <a:solidFill>
            <a:srgbClr val="7030A0"/>
          </a:solidFill>
          <a:ln>
            <a:noFill/>
          </a:ln>
          <a:effectLst/>
        </p:spPr>
        <p:txBody>
          <a:bodyPr wrap="square" lIns="91426" tIns="45710" rIns="91426" bIns="45710">
            <a:spAutoFit/>
          </a:bodyPr>
          <a:lstStyle/>
          <a:p>
            <a:pPr eaLnBrk="0" hangingPunct="0">
              <a:spcBef>
                <a:spcPct val="50000"/>
              </a:spcBef>
            </a:pPr>
            <a:r>
              <a:rPr lang="en-US" sz="3600" dirty="0">
                <a:latin typeface="+mn-lt"/>
              </a:rPr>
              <a:t>  </a:t>
            </a:r>
            <a:r>
              <a:rPr lang="en-US" sz="3600" b="1" dirty="0">
                <a:solidFill>
                  <a:schemeClr val="bg1"/>
                </a:solidFill>
                <a:latin typeface="+mn-lt"/>
              </a:rPr>
              <a:t>Conclusions (Arial: 48 pt, Bold)</a:t>
            </a:r>
          </a:p>
        </p:txBody>
      </p:sp>
      <p:sp>
        <p:nvSpPr>
          <p:cNvPr id="148" name="Text Box 11"/>
          <p:cNvSpPr txBox="1">
            <a:spLocks noChangeArrowheads="1"/>
          </p:cNvSpPr>
          <p:nvPr/>
        </p:nvSpPr>
        <p:spPr bwMode="auto">
          <a:xfrm>
            <a:off x="8643782" y="27170730"/>
            <a:ext cx="7487841" cy="646311"/>
          </a:xfrm>
          <a:prstGeom prst="rect">
            <a:avLst/>
          </a:prstGeom>
          <a:solidFill>
            <a:srgbClr val="7030A0"/>
          </a:solidFill>
          <a:ln>
            <a:noFill/>
          </a:ln>
          <a:effectLst/>
        </p:spPr>
        <p:txBody>
          <a:bodyPr lIns="91426" tIns="45710" rIns="91426" bIns="45710">
            <a:spAutoFit/>
          </a:bodyPr>
          <a:lstStyle/>
          <a:p>
            <a:pPr eaLnBrk="0" hangingPunct="0">
              <a:spcBef>
                <a:spcPct val="50000"/>
              </a:spcBef>
            </a:pPr>
            <a:r>
              <a:rPr lang="en-US" dirty="0"/>
              <a:t>  </a:t>
            </a:r>
            <a:r>
              <a:rPr lang="en-US" sz="3600" b="1" dirty="0">
                <a:solidFill>
                  <a:schemeClr val="bg1"/>
                </a:solidFill>
                <a:latin typeface="+mn-lt"/>
              </a:rPr>
              <a:t>Methodology (Arial: 48 pt, Bold)</a:t>
            </a:r>
            <a:endParaRPr lang="en-US" sz="4800" b="1" dirty="0">
              <a:solidFill>
                <a:schemeClr val="bg1"/>
              </a:solidFill>
              <a:latin typeface="+mn-lt"/>
            </a:endParaRPr>
          </a:p>
        </p:txBody>
      </p:sp>
      <p:sp>
        <p:nvSpPr>
          <p:cNvPr id="2049" name="Rectangle 1"/>
          <p:cNvSpPr>
            <a:spLocks noChangeArrowheads="1"/>
          </p:cNvSpPr>
          <p:nvPr/>
        </p:nvSpPr>
        <p:spPr bwMode="auto">
          <a:xfrm>
            <a:off x="717539" y="16870764"/>
            <a:ext cx="6894095" cy="88639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3000" dirty="0">
                <a:latin typeface="+mn-lt"/>
              </a:rPr>
              <a:t>All main headings must be no smaller than 48 pt (Arial) or 54 pt (Times New Roman) bold. Font sizes in subheadings must be no smaller than 40 pt (Arial) or 44 pt (Times New Roman) bold.</a:t>
            </a:r>
          </a:p>
          <a:p>
            <a:pPr algn="just"/>
            <a:endParaRPr lang="en-US" sz="3000" dirty="0">
              <a:latin typeface="+mn-lt"/>
            </a:endParaRPr>
          </a:p>
          <a:p>
            <a:pPr algn="just"/>
            <a:endParaRPr lang="en-US" sz="3000" dirty="0">
              <a:latin typeface="+mn-lt"/>
            </a:endParaRPr>
          </a:p>
          <a:p>
            <a:pPr algn="just"/>
            <a:r>
              <a:rPr lang="en-US" sz="3000" dirty="0">
                <a:latin typeface="+mn-lt"/>
              </a:rPr>
              <a:t>Font sizes in main text must be no smaller than 30 pt (Arial) or 34 pt (Times New Roman). Font size in figure and table titles should be no smaller than 32 pt (Arial) or 36 pt (Times New Roman) .</a:t>
            </a:r>
          </a:p>
          <a:p>
            <a:pPr algn="just"/>
            <a:endParaRPr lang="en-US" sz="3000" dirty="0">
              <a:latin typeface="+mn-lt"/>
            </a:endParaRPr>
          </a:p>
          <a:p>
            <a:pPr algn="just"/>
            <a:endParaRPr lang="en-US" sz="3000" dirty="0">
              <a:latin typeface="+mn-lt"/>
            </a:endParaRPr>
          </a:p>
          <a:p>
            <a:pPr algn="just"/>
            <a:endParaRPr lang="en-US" sz="3000" dirty="0">
              <a:latin typeface="+mn-lt"/>
            </a:endParaRPr>
          </a:p>
          <a:p>
            <a:pPr algn="just"/>
            <a:endParaRPr lang="en-US" sz="3000" dirty="0">
              <a:latin typeface="+mn-lt"/>
            </a:endParaRPr>
          </a:p>
          <a:p>
            <a:pPr algn="just"/>
            <a:endParaRPr lang="en-US" sz="3000" dirty="0">
              <a:latin typeface="+mn-lt"/>
            </a:endParaRPr>
          </a:p>
        </p:txBody>
      </p:sp>
      <p:sp>
        <p:nvSpPr>
          <p:cNvPr id="25" name="Rectangle 24"/>
          <p:cNvSpPr/>
          <p:nvPr/>
        </p:nvSpPr>
        <p:spPr>
          <a:xfrm>
            <a:off x="8986346" y="9958357"/>
            <a:ext cx="6928945" cy="4708981"/>
          </a:xfrm>
          <a:prstGeom prst="rect">
            <a:avLst/>
          </a:prstGeom>
        </p:spPr>
        <p:txBody>
          <a:bodyPr wrap="square">
            <a:spAutoFit/>
          </a:bodyPr>
          <a:lstStyle/>
          <a:p>
            <a:pPr algn="just"/>
            <a:r>
              <a:rPr lang="en-US" sz="3000" dirty="0">
                <a:latin typeface="+mn-lt"/>
              </a:rPr>
              <a:t>All lettering must be easily readable from a distance of 1.5 m. </a:t>
            </a:r>
          </a:p>
          <a:p>
            <a:pPr algn="just"/>
            <a:endParaRPr lang="en-US" sz="3000" dirty="0">
              <a:latin typeface="+mn-lt"/>
            </a:endParaRPr>
          </a:p>
          <a:p>
            <a:pPr algn="just"/>
            <a:endParaRPr lang="en-US" sz="3000" dirty="0">
              <a:latin typeface="+mn-lt"/>
            </a:endParaRPr>
          </a:p>
          <a:p>
            <a:pPr algn="just"/>
            <a:r>
              <a:rPr lang="en-US" sz="3000" dirty="0">
                <a:latin typeface="+mn-lt"/>
              </a:rPr>
              <a:t>Keep your text in short, concise, legible statements; minimize complete sentences and paragraphs. It is recommended that you use 20% text, 40% graphics and 40% white space on your poster.</a:t>
            </a:r>
          </a:p>
        </p:txBody>
      </p:sp>
      <p:pic>
        <p:nvPicPr>
          <p:cNvPr id="3" name="Picture 2">
            <a:extLst>
              <a:ext uri="{FF2B5EF4-FFF2-40B4-BE49-F238E27FC236}">
                <a16:creationId xmlns:a16="http://schemas.microsoft.com/office/drawing/2014/main" id="{5BDBD48C-91A1-B004-B260-3345BE9AC4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419" y="637059"/>
            <a:ext cx="4688708" cy="4972892"/>
          </a:xfrm>
          <a:prstGeom prst="rect">
            <a:avLst/>
          </a:prstGeom>
        </p:spPr>
      </p:pic>
      <p:sp>
        <p:nvSpPr>
          <p:cNvPr id="5" name="Oval 4">
            <a:extLst>
              <a:ext uri="{FF2B5EF4-FFF2-40B4-BE49-F238E27FC236}">
                <a16:creationId xmlns:a16="http://schemas.microsoft.com/office/drawing/2014/main" id="{5474EFFC-F655-A5E9-08B2-D06826B19E7E}"/>
              </a:ext>
            </a:extLst>
          </p:cNvPr>
          <p:cNvSpPr/>
          <p:nvPr/>
        </p:nvSpPr>
        <p:spPr bwMode="auto">
          <a:xfrm>
            <a:off x="28323907" y="790209"/>
            <a:ext cx="3957145" cy="481899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900" kern="1200">
                <a:solidFill>
                  <a:schemeClr val="tx1"/>
                </a:solidFill>
                <a:latin typeface="Arial Narrow" pitchFamily="34" charset="0"/>
                <a:ea typeface="+mn-ea"/>
                <a:cs typeface="+mn-cs"/>
              </a:defRPr>
            </a:lvl1pPr>
            <a:lvl2pPr marL="457200" algn="l" rtl="0" fontAlgn="base">
              <a:spcBef>
                <a:spcPct val="0"/>
              </a:spcBef>
              <a:spcAft>
                <a:spcPct val="0"/>
              </a:spcAft>
              <a:defRPr sz="2900" kern="1200">
                <a:solidFill>
                  <a:schemeClr val="tx1"/>
                </a:solidFill>
                <a:latin typeface="Arial Narrow" pitchFamily="34" charset="0"/>
                <a:ea typeface="+mn-ea"/>
                <a:cs typeface="+mn-cs"/>
              </a:defRPr>
            </a:lvl2pPr>
            <a:lvl3pPr marL="914400" algn="l" rtl="0" fontAlgn="base">
              <a:spcBef>
                <a:spcPct val="0"/>
              </a:spcBef>
              <a:spcAft>
                <a:spcPct val="0"/>
              </a:spcAft>
              <a:defRPr sz="2900" kern="1200">
                <a:solidFill>
                  <a:schemeClr val="tx1"/>
                </a:solidFill>
                <a:latin typeface="Arial Narrow" pitchFamily="34" charset="0"/>
                <a:ea typeface="+mn-ea"/>
                <a:cs typeface="+mn-cs"/>
              </a:defRPr>
            </a:lvl3pPr>
            <a:lvl4pPr marL="1371600" algn="l" rtl="0" fontAlgn="base">
              <a:spcBef>
                <a:spcPct val="0"/>
              </a:spcBef>
              <a:spcAft>
                <a:spcPct val="0"/>
              </a:spcAft>
              <a:defRPr sz="2900" kern="1200">
                <a:solidFill>
                  <a:schemeClr val="tx1"/>
                </a:solidFill>
                <a:latin typeface="Arial Narrow" pitchFamily="34" charset="0"/>
                <a:ea typeface="+mn-ea"/>
                <a:cs typeface="+mn-cs"/>
              </a:defRPr>
            </a:lvl4pPr>
            <a:lvl5pPr marL="1828800" algn="l" rtl="0" fontAlgn="base">
              <a:spcBef>
                <a:spcPct val="0"/>
              </a:spcBef>
              <a:spcAft>
                <a:spcPct val="0"/>
              </a:spcAft>
              <a:defRPr sz="2900" kern="1200">
                <a:solidFill>
                  <a:schemeClr val="tx1"/>
                </a:solidFill>
                <a:latin typeface="Arial Narrow" pitchFamily="34" charset="0"/>
                <a:ea typeface="+mn-ea"/>
                <a:cs typeface="+mn-cs"/>
              </a:defRPr>
            </a:lvl5pPr>
            <a:lvl6pPr marL="2286000" algn="l" defTabSz="914400" rtl="0" eaLnBrk="1" latinLnBrk="0" hangingPunct="1">
              <a:defRPr sz="2900" kern="1200">
                <a:solidFill>
                  <a:schemeClr val="tx1"/>
                </a:solidFill>
                <a:latin typeface="Arial Narrow" pitchFamily="34" charset="0"/>
                <a:ea typeface="+mn-ea"/>
                <a:cs typeface="+mn-cs"/>
              </a:defRPr>
            </a:lvl6pPr>
            <a:lvl7pPr marL="2743200" algn="l" defTabSz="914400" rtl="0" eaLnBrk="1" latinLnBrk="0" hangingPunct="1">
              <a:defRPr sz="2900" kern="1200">
                <a:solidFill>
                  <a:schemeClr val="tx1"/>
                </a:solidFill>
                <a:latin typeface="Arial Narrow" pitchFamily="34" charset="0"/>
                <a:ea typeface="+mn-ea"/>
                <a:cs typeface="+mn-cs"/>
              </a:defRPr>
            </a:lvl7pPr>
            <a:lvl8pPr marL="3200400" algn="l" defTabSz="914400" rtl="0" eaLnBrk="1" latinLnBrk="0" hangingPunct="1">
              <a:defRPr sz="2900" kern="1200">
                <a:solidFill>
                  <a:schemeClr val="tx1"/>
                </a:solidFill>
                <a:latin typeface="Arial Narrow" pitchFamily="34" charset="0"/>
                <a:ea typeface="+mn-ea"/>
                <a:cs typeface="+mn-cs"/>
              </a:defRPr>
            </a:lvl8pPr>
            <a:lvl9pPr marL="3657600" algn="l" defTabSz="914400" rtl="0" eaLnBrk="1" latinLnBrk="0" hangingPunct="1">
              <a:defRPr sz="2900" kern="1200">
                <a:solidFill>
                  <a:schemeClr val="tx1"/>
                </a:solidFill>
                <a:latin typeface="Arial Narrow" pitchFamily="34" charset="0"/>
                <a:ea typeface="+mn-ea"/>
                <a:cs typeface="+mn-cs"/>
              </a:defRPr>
            </a:lvl9pPr>
          </a:lstStyle>
          <a:p>
            <a:pPr marL="0" marR="0" lvl="0" indent="0" algn="ctr" defTabSz="908050" rtl="0" eaLnBrk="1" fontAlgn="base" latinLnBrk="0" hangingPunct="1">
              <a:lnSpc>
                <a:spcPct val="100000"/>
              </a:lnSpc>
              <a:spcBef>
                <a:spcPct val="0"/>
              </a:spcBef>
              <a:spcAft>
                <a:spcPct val="0"/>
              </a:spcAft>
              <a:buClrTx/>
              <a:buSzTx/>
              <a:buFontTx/>
              <a:buNone/>
              <a:tabLst/>
              <a:defRPr/>
            </a:pPr>
            <a:endParaRPr kumimoji="0" lang="en-US" sz="4800" b="1" i="0" u="none" strike="noStrike" kern="1200" cap="none" spc="0" normalizeH="0" baseline="0" noProof="0" dirty="0">
              <a:ln>
                <a:noFill/>
              </a:ln>
              <a:solidFill>
                <a:srgbClr val="000000"/>
              </a:solidFill>
              <a:effectLst/>
              <a:uLnTx/>
              <a:uFillTx/>
              <a:latin typeface="Arial Narrow" pitchFamily="34" charset="0"/>
              <a:ea typeface="+mn-ea"/>
              <a:cs typeface="+mn-cs"/>
            </a:endParaRPr>
          </a:p>
          <a:p>
            <a:pPr marL="0" marR="0" lvl="0" indent="0" algn="ctr" defTabSz="908050" rtl="0" eaLnBrk="1" fontAlgn="base" latinLnBrk="0" hangingPunct="1">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000000"/>
                </a:solidFill>
                <a:effectLst/>
                <a:uLnTx/>
                <a:uFillTx/>
                <a:latin typeface="Arial Narrow" pitchFamily="34" charset="0"/>
                <a:ea typeface="+mn-ea"/>
                <a:cs typeface="+mn-cs"/>
              </a:rPr>
              <a:t>Institution Logo</a:t>
            </a:r>
          </a:p>
        </p:txBody>
      </p:sp>
    </p:spTree>
  </p:cSld>
  <p:clrMapOvr>
    <a:masterClrMapping/>
  </p:clrMapOvr>
</p:sld>
</file>

<file path=ppt/theme/theme1.xml><?xml version="1.0" encoding="utf-8"?>
<a:theme xmlns:a="http://schemas.openxmlformats.org/drawingml/2006/main" name="Custom Design">
  <a:themeElements>
    <a:clrScheme name="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A50021"/>
      </a:hlink>
      <a:folHlink>
        <a:srgbClr val="F8F8F8"/>
      </a:folHlink>
    </a:clrScheme>
    <a:fontScheme name="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CC"/>
        </a:hlink>
        <a:folHlink>
          <a:srgbClr val="F8F8F8"/>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A50021"/>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CC"/>
        </a:hlink>
        <a:folHlink>
          <a:srgbClr val="F8F8F8"/>
        </a:folHlink>
      </a:clrScheme>
      <a:clrMap bg1="lt1" tx1="dk1" bg2="lt2" tx2="dk2" accent1="accent1" accent2="accent2" accent3="accent3" accent4="accent4" accent5="accent5" accent6="accent6" hlink="hlink" folHlink="folHlink"/>
    </a:extraClrScheme>
    <a:extraClrScheme>
      <a:clrScheme name="1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A50021"/>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Custom Design">
  <a:themeElements>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4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CC"/>
        </a:hlink>
        <a:folHlink>
          <a:srgbClr val="F8F8F8"/>
        </a:folHlink>
      </a:clrScheme>
      <a:clrMap bg1="lt1" tx1="dk1" bg2="lt2" tx2="dk2" accent1="accent1" accent2="accent2" accent3="accent3" accent4="accent4" accent5="accent5" accent6="accent6" hlink="hlink" folHlink="folHlink"/>
    </a:extraClrScheme>
    <a:extraClrScheme>
      <a:clrScheme name="4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A50021"/>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Custom Design">
  <a:themeElements>
    <a:clrScheme name="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5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CC"/>
        </a:hlink>
        <a:folHlink>
          <a:srgbClr val="F8F8F8"/>
        </a:folHlink>
      </a:clrScheme>
      <a:clrMap bg1="lt1" tx1="dk1" bg2="lt2" tx2="dk2" accent1="accent1" accent2="accent2" accent3="accent3" accent4="accent4" accent5="accent5" accent6="accent6" hlink="hlink" folHlink="folHlink"/>
    </a:extraClrScheme>
    <a:extraClrScheme>
      <a:clrScheme name="5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A50021"/>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CC"/>
        </a:hlink>
        <a:folHlink>
          <a:srgbClr val="F8F8F8"/>
        </a:folHlink>
      </a:clrScheme>
      <a:clrMap bg1="lt1" tx1="dk1" bg2="lt2" tx2="dk2" accent1="accent1" accent2="accent2" accent3="accent3" accent4="accent4" accent5="accent5" accent6="accent6" hlink="hlink" folHlink="folHlink"/>
    </a:extraClrScheme>
    <a:extraClrScheme>
      <a:clrScheme name="2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A50021"/>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CC"/>
        </a:hlink>
        <a:folHlink>
          <a:srgbClr val="F8F8F8"/>
        </a:folHlink>
      </a:clrScheme>
      <a:clrMap bg1="lt1" tx1="dk1" bg2="lt2" tx2="dk2" accent1="accent1" accent2="accent2" accent3="accent3" accent4="accent4" accent5="accent5" accent6="accent6" hlink="hlink" folHlink="folHlink"/>
    </a:extraClrScheme>
    <a:extraClrScheme>
      <a:clrScheme name="3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A50021"/>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6501</TotalTime>
  <Words>473</Words>
  <Application>Microsoft Office PowerPoint</Application>
  <PresentationFormat>Custom</PresentationFormat>
  <Paragraphs>55</Paragraphs>
  <Slides>1</Slides>
  <Notes>1</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1</vt:i4>
      </vt:variant>
    </vt:vector>
  </HeadingPairs>
  <TitlesOfParts>
    <vt:vector size="15" baseType="lpstr">
      <vt:lpstr>Arial</vt:lpstr>
      <vt:lpstr>Arial Black</vt:lpstr>
      <vt:lpstr>Arial Narrow</vt:lpstr>
      <vt:lpstr>Calibri</vt:lpstr>
      <vt:lpstr>Calibri Light</vt:lpstr>
      <vt:lpstr>Comic Sans MS</vt:lpstr>
      <vt:lpstr>Times New Roman</vt:lpstr>
      <vt:lpstr>Custom Design</vt:lpstr>
      <vt:lpstr>1_Custom Design</vt:lpstr>
      <vt:lpstr>4_Custom Design</vt:lpstr>
      <vt:lpstr>5_Custom Design</vt:lpstr>
      <vt:lpstr>2_Custom Design</vt:lpstr>
      <vt:lpstr>3_Custom Design</vt:lpstr>
      <vt:lpstr>Office Theme</vt:lpstr>
      <vt:lpstr>PowerPoint Presentation</vt:lpstr>
    </vt:vector>
  </TitlesOfParts>
  <Company>P&amp;D Display Graphics, LLC</Company>
  <LinksUpToDate>false</LinksUpToDate>
  <SharedDoc>false</SharedDoc>
  <HyperlinkBase>http://www.posters4research.com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48x36 Poster Template</dc:title>
  <dc:subject>sample PowerPoint Template</dc:subject>
  <dc:creator>Maurya</dc:creator>
  <cp:keywords/>
  <dc:description>For output services or help using this template go to:_x000d_
www.posters4research.com_x000d_
copyright of P&amp;D Display Graphics, LLC</dc:description>
  <cp:lastModifiedBy>Ravi Kumar</cp:lastModifiedBy>
  <cp:revision>122</cp:revision>
  <dcterms:created xsi:type="dcterms:W3CDTF">2005-05-18T01:24:28Z</dcterms:created>
  <dcterms:modified xsi:type="dcterms:W3CDTF">2025-06-25T07:10:17Z</dcterms:modified>
  <cp:category>Powerpoint poster templates</cp:category>
</cp:coreProperties>
</file>